
<file path=[Content_Types].xml><?xml version="1.0" encoding="utf-8"?>
<Types xmlns="http://schemas.openxmlformats.org/package/2006/content-types">
  <Default Extension="emf" ContentType="image/x-emf"/>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Override1.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36"/>
  </p:notesMasterIdLst>
  <p:sldIdLst>
    <p:sldId id="257" r:id="rId2"/>
    <p:sldId id="266" r:id="rId3"/>
    <p:sldId id="258" r:id="rId4"/>
    <p:sldId id="259" r:id="rId5"/>
    <p:sldId id="260" r:id="rId6"/>
    <p:sldId id="261" r:id="rId7"/>
    <p:sldId id="262" r:id="rId8"/>
    <p:sldId id="263" r:id="rId9"/>
    <p:sldId id="264" r:id="rId10"/>
    <p:sldId id="265" r:id="rId11"/>
    <p:sldId id="267" r:id="rId12"/>
    <p:sldId id="268" r:id="rId13"/>
    <p:sldId id="275" r:id="rId14"/>
    <p:sldId id="287" r:id="rId15"/>
    <p:sldId id="288" r:id="rId16"/>
    <p:sldId id="289" r:id="rId17"/>
    <p:sldId id="290" r:id="rId18"/>
    <p:sldId id="291" r:id="rId19"/>
    <p:sldId id="292" r:id="rId20"/>
    <p:sldId id="285" r:id="rId21"/>
    <p:sldId id="286" r:id="rId22"/>
    <p:sldId id="293" r:id="rId23"/>
    <p:sldId id="294" r:id="rId24"/>
    <p:sldId id="284" r:id="rId25"/>
    <p:sldId id="295" r:id="rId26"/>
    <p:sldId id="296" r:id="rId27"/>
    <p:sldId id="297" r:id="rId28"/>
    <p:sldId id="298" r:id="rId29"/>
    <p:sldId id="300" r:id="rId30"/>
    <p:sldId id="299" r:id="rId31"/>
    <p:sldId id="301" r:id="rId32"/>
    <p:sldId id="302" r:id="rId33"/>
    <p:sldId id="303" r:id="rId34"/>
    <p:sldId id="304"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84"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eung, Leonard" userId="cb600fa4-c927-44c7-80bb-733fa880cfb5" providerId="ADAL" clId="{47961C65-2E7E-416F-BFBC-33B4515870B2}"/>
    <pc:docChg chg="undo redo custSel addSld delSld modSld sldOrd modMainMaster">
      <pc:chgData name="Cheung, Leonard" userId="cb600fa4-c927-44c7-80bb-733fa880cfb5" providerId="ADAL" clId="{47961C65-2E7E-416F-BFBC-33B4515870B2}" dt="2025-07-16T03:30:27.013" v="1580" actId="27636"/>
      <pc:docMkLst>
        <pc:docMk/>
      </pc:docMkLst>
      <pc:sldChg chg="addSp delSp modSp mod chgLayout">
        <pc:chgData name="Cheung, Leonard" userId="cb600fa4-c927-44c7-80bb-733fa880cfb5" providerId="ADAL" clId="{47961C65-2E7E-416F-BFBC-33B4515870B2}" dt="2025-07-14T06:19:01.745" v="1454" actId="255"/>
        <pc:sldMkLst>
          <pc:docMk/>
          <pc:sldMk cId="427453121" sldId="258"/>
        </pc:sldMkLst>
        <pc:spChg chg="mod ord">
          <ac:chgData name="Cheung, Leonard" userId="cb600fa4-c927-44c7-80bb-733fa880cfb5" providerId="ADAL" clId="{47961C65-2E7E-416F-BFBC-33B4515870B2}" dt="2025-07-14T02:30:12.351" v="446" actId="6264"/>
          <ac:spMkLst>
            <pc:docMk/>
            <pc:sldMk cId="427453121" sldId="258"/>
            <ac:spMk id="2" creationId="{0C199330-448E-FDA9-C8AC-1718FFCA6AB4}"/>
          </ac:spMkLst>
        </pc:spChg>
        <pc:spChg chg="mod">
          <ac:chgData name="Cheung, Leonard" userId="cb600fa4-c927-44c7-80bb-733fa880cfb5" providerId="ADAL" clId="{47961C65-2E7E-416F-BFBC-33B4515870B2}" dt="2025-07-14T04:42:32.087" v="825" actId="1037"/>
          <ac:spMkLst>
            <pc:docMk/>
            <pc:sldMk cId="427453121" sldId="258"/>
            <ac:spMk id="4" creationId="{CA14E7DA-F00B-B64A-90A1-67DF5DC194F1}"/>
          </ac:spMkLst>
        </pc:spChg>
        <pc:spChg chg="mod ord">
          <ac:chgData name="Cheung, Leonard" userId="cb600fa4-c927-44c7-80bb-733fa880cfb5" providerId="ADAL" clId="{47961C65-2E7E-416F-BFBC-33B4515870B2}" dt="2025-07-14T06:19:01.745" v="1454" actId="255"/>
          <ac:spMkLst>
            <pc:docMk/>
            <pc:sldMk cId="427453121" sldId="258"/>
            <ac:spMk id="6" creationId="{4B88A5A6-3F5E-944E-9323-5DE3AB6C5F0D}"/>
          </ac:spMkLst>
        </pc:spChg>
        <pc:picChg chg="mod">
          <ac:chgData name="Cheung, Leonard" userId="cb600fa4-c927-44c7-80bb-733fa880cfb5" providerId="ADAL" clId="{47961C65-2E7E-416F-BFBC-33B4515870B2}" dt="2025-07-14T04:45:42.552" v="838" actId="1076"/>
          <ac:picMkLst>
            <pc:docMk/>
            <pc:sldMk cId="427453121" sldId="258"/>
            <ac:picMk id="5" creationId="{8BE063B1-CAF2-B144-8737-5FE0416B00DA}"/>
          </ac:picMkLst>
        </pc:picChg>
      </pc:sldChg>
      <pc:sldChg chg="addSp delSp modSp mod chgLayout">
        <pc:chgData name="Cheung, Leonard" userId="cb600fa4-c927-44c7-80bb-733fa880cfb5" providerId="ADAL" clId="{47961C65-2E7E-416F-BFBC-33B4515870B2}" dt="2025-07-14T06:18:47.021" v="1449" actId="27636"/>
        <pc:sldMkLst>
          <pc:docMk/>
          <pc:sldMk cId="3870190889" sldId="259"/>
        </pc:sldMkLst>
        <pc:spChg chg="add del mod ord">
          <ac:chgData name="Cheung, Leonard" userId="cb600fa4-c927-44c7-80bb-733fa880cfb5" providerId="ADAL" clId="{47961C65-2E7E-416F-BFBC-33B4515870B2}" dt="2025-07-14T02:30:23.516" v="447" actId="6264"/>
          <ac:spMkLst>
            <pc:docMk/>
            <pc:sldMk cId="3870190889" sldId="259"/>
            <ac:spMk id="3" creationId="{D470F14D-A394-4139-ACBF-BD8F4578F17E}"/>
          </ac:spMkLst>
        </pc:spChg>
        <pc:spChg chg="mod">
          <ac:chgData name="Cheung, Leonard" userId="cb600fa4-c927-44c7-80bb-733fa880cfb5" providerId="ADAL" clId="{47961C65-2E7E-416F-BFBC-33B4515870B2}" dt="2025-07-14T04:45:52.430" v="839" actId="1076"/>
          <ac:spMkLst>
            <pc:docMk/>
            <pc:sldMk cId="3870190889" sldId="259"/>
            <ac:spMk id="4" creationId="{CA14E7DA-F00B-B64A-90A1-67DF5DC194F1}"/>
          </ac:spMkLst>
        </pc:spChg>
        <pc:spChg chg="add mod ord">
          <ac:chgData name="Cheung, Leonard" userId="cb600fa4-c927-44c7-80bb-733fa880cfb5" providerId="ADAL" clId="{47961C65-2E7E-416F-BFBC-33B4515870B2}" dt="2025-07-14T06:18:47.021" v="1449" actId="27636"/>
          <ac:spMkLst>
            <pc:docMk/>
            <pc:sldMk cId="3870190889" sldId="259"/>
            <ac:spMk id="13" creationId="{6E316872-AF91-39E9-14BB-EC1BE6EAD5B7}"/>
          </ac:spMkLst>
        </pc:spChg>
        <pc:picChg chg="add mod">
          <ac:chgData name="Cheung, Leonard" userId="cb600fa4-c927-44c7-80bb-733fa880cfb5" providerId="ADAL" clId="{47961C65-2E7E-416F-BFBC-33B4515870B2}" dt="2025-07-14T04:45:38.694" v="837" actId="1076"/>
          <ac:picMkLst>
            <pc:docMk/>
            <pc:sldMk cId="3870190889" sldId="259"/>
            <ac:picMk id="14" creationId="{E0D2FAC5-1B1B-E941-AEE0-68A685F06A44}"/>
          </ac:picMkLst>
        </pc:picChg>
      </pc:sldChg>
      <pc:sldChg chg="addSp delSp modSp mod chgLayout">
        <pc:chgData name="Cheung, Leonard" userId="cb600fa4-c927-44c7-80bb-733fa880cfb5" providerId="ADAL" clId="{47961C65-2E7E-416F-BFBC-33B4515870B2}" dt="2025-07-14T06:18:14.976" v="1442" actId="27636"/>
        <pc:sldMkLst>
          <pc:docMk/>
          <pc:sldMk cId="4059177568" sldId="260"/>
        </pc:sldMkLst>
        <pc:spChg chg="mod">
          <ac:chgData name="Cheung, Leonard" userId="cb600fa4-c927-44c7-80bb-733fa880cfb5" providerId="ADAL" clId="{47961C65-2E7E-416F-BFBC-33B4515870B2}" dt="2025-07-14T04:46:39.119" v="843" actId="1076"/>
          <ac:spMkLst>
            <pc:docMk/>
            <pc:sldMk cId="4059177568" sldId="260"/>
            <ac:spMk id="4" creationId="{CA14E7DA-F00B-B64A-90A1-67DF5DC194F1}"/>
          </ac:spMkLst>
        </pc:spChg>
        <pc:spChg chg="add mod ord">
          <ac:chgData name="Cheung, Leonard" userId="cb600fa4-c927-44c7-80bb-733fa880cfb5" providerId="ADAL" clId="{47961C65-2E7E-416F-BFBC-33B4515870B2}" dt="2025-07-14T02:28:34.038" v="379" actId="20577"/>
          <ac:spMkLst>
            <pc:docMk/>
            <pc:sldMk cId="4059177568" sldId="260"/>
            <ac:spMk id="7" creationId="{AC93C511-9094-1D44-9D13-9B57C15AF967}"/>
          </ac:spMkLst>
        </pc:spChg>
        <pc:spChg chg="add mod ord">
          <ac:chgData name="Cheung, Leonard" userId="cb600fa4-c927-44c7-80bb-733fa880cfb5" providerId="ADAL" clId="{47961C65-2E7E-416F-BFBC-33B4515870B2}" dt="2025-07-14T06:18:14.976" v="1442" actId="27636"/>
          <ac:spMkLst>
            <pc:docMk/>
            <pc:sldMk cId="4059177568" sldId="260"/>
            <ac:spMk id="9" creationId="{12864035-10A4-6685-F938-30B9A1E40BC0}"/>
          </ac:spMkLst>
        </pc:spChg>
        <pc:picChg chg="mod">
          <ac:chgData name="Cheung, Leonard" userId="cb600fa4-c927-44c7-80bb-733fa880cfb5" providerId="ADAL" clId="{47961C65-2E7E-416F-BFBC-33B4515870B2}" dt="2025-07-14T04:48:15.352" v="846" actId="196"/>
          <ac:picMkLst>
            <pc:docMk/>
            <pc:sldMk cId="4059177568" sldId="260"/>
            <ac:picMk id="5" creationId="{8BE063B1-CAF2-B144-8737-5FE0416B00DA}"/>
          </ac:picMkLst>
        </pc:picChg>
      </pc:sldChg>
      <pc:sldChg chg="addSp delSp modSp mod chgLayout">
        <pc:chgData name="Cheung, Leonard" userId="cb600fa4-c927-44c7-80bb-733fa880cfb5" providerId="ADAL" clId="{47961C65-2E7E-416F-BFBC-33B4515870B2}" dt="2025-07-14T06:22:27.651" v="1473" actId="114"/>
        <pc:sldMkLst>
          <pc:docMk/>
          <pc:sldMk cId="678393180" sldId="261"/>
        </pc:sldMkLst>
        <pc:spChg chg="mod">
          <ac:chgData name="Cheung, Leonard" userId="cb600fa4-c927-44c7-80bb-733fa880cfb5" providerId="ADAL" clId="{47961C65-2E7E-416F-BFBC-33B4515870B2}" dt="2025-07-14T04:48:44.104" v="849" actId="1076"/>
          <ac:spMkLst>
            <pc:docMk/>
            <pc:sldMk cId="678393180" sldId="261"/>
            <ac:spMk id="4" creationId="{CA14E7DA-F00B-B64A-90A1-67DF5DC194F1}"/>
          </ac:spMkLst>
        </pc:spChg>
        <pc:spChg chg="add mod ord">
          <ac:chgData name="Cheung, Leonard" userId="cb600fa4-c927-44c7-80bb-733fa880cfb5" providerId="ADAL" clId="{47961C65-2E7E-416F-BFBC-33B4515870B2}" dt="2025-07-14T02:28:38.289" v="389" actId="20577"/>
          <ac:spMkLst>
            <pc:docMk/>
            <pc:sldMk cId="678393180" sldId="261"/>
            <ac:spMk id="7" creationId="{4B8D215F-AA9F-4C01-D397-D9D5B75D1C23}"/>
          </ac:spMkLst>
        </pc:spChg>
        <pc:spChg chg="add mod ord">
          <ac:chgData name="Cheung, Leonard" userId="cb600fa4-c927-44c7-80bb-733fa880cfb5" providerId="ADAL" clId="{47961C65-2E7E-416F-BFBC-33B4515870B2}" dt="2025-07-14T06:22:27.651" v="1473" actId="114"/>
          <ac:spMkLst>
            <pc:docMk/>
            <pc:sldMk cId="678393180" sldId="261"/>
            <ac:spMk id="8" creationId="{B6A4CCFE-4EF5-8BAB-E9A6-4BB8B1A54218}"/>
          </ac:spMkLst>
        </pc:spChg>
        <pc:picChg chg="mod">
          <ac:chgData name="Cheung, Leonard" userId="cb600fa4-c927-44c7-80bb-733fa880cfb5" providerId="ADAL" clId="{47961C65-2E7E-416F-BFBC-33B4515870B2}" dt="2025-07-14T04:48:03.301" v="845" actId="553"/>
          <ac:picMkLst>
            <pc:docMk/>
            <pc:sldMk cId="678393180" sldId="261"/>
            <ac:picMk id="5" creationId="{8BE063B1-CAF2-B144-8737-5FE0416B00DA}"/>
          </ac:picMkLst>
        </pc:picChg>
      </pc:sldChg>
      <pc:sldChg chg="addSp delSp modSp mod chgLayout">
        <pc:chgData name="Cheung, Leonard" userId="cb600fa4-c927-44c7-80bb-733fa880cfb5" providerId="ADAL" clId="{47961C65-2E7E-416F-BFBC-33B4515870B2}" dt="2025-07-14T06:19:40.050" v="1456" actId="14100"/>
        <pc:sldMkLst>
          <pc:docMk/>
          <pc:sldMk cId="3086708500" sldId="262"/>
        </pc:sldMkLst>
        <pc:spChg chg="mod">
          <ac:chgData name="Cheung, Leonard" userId="cb600fa4-c927-44c7-80bb-733fa880cfb5" providerId="ADAL" clId="{47961C65-2E7E-416F-BFBC-33B4515870B2}" dt="2025-07-14T04:49:15.919" v="853" actId="1076"/>
          <ac:spMkLst>
            <pc:docMk/>
            <pc:sldMk cId="3086708500" sldId="262"/>
            <ac:spMk id="4" creationId="{CA14E7DA-F00B-B64A-90A1-67DF5DC194F1}"/>
          </ac:spMkLst>
        </pc:spChg>
        <pc:spChg chg="add mod ord">
          <ac:chgData name="Cheung, Leonard" userId="cb600fa4-c927-44c7-80bb-733fa880cfb5" providerId="ADAL" clId="{47961C65-2E7E-416F-BFBC-33B4515870B2}" dt="2025-07-14T02:28:50.859" v="402" actId="20577"/>
          <ac:spMkLst>
            <pc:docMk/>
            <pc:sldMk cId="3086708500" sldId="262"/>
            <ac:spMk id="10" creationId="{04BA8757-A008-8E0F-D20E-522BB9E00B27}"/>
          </ac:spMkLst>
        </pc:spChg>
        <pc:spChg chg="add mod ord">
          <ac:chgData name="Cheung, Leonard" userId="cb600fa4-c927-44c7-80bb-733fa880cfb5" providerId="ADAL" clId="{47961C65-2E7E-416F-BFBC-33B4515870B2}" dt="2025-07-14T06:19:40.050" v="1456" actId="14100"/>
          <ac:spMkLst>
            <pc:docMk/>
            <pc:sldMk cId="3086708500" sldId="262"/>
            <ac:spMk id="11" creationId="{F752A0CD-FBA6-0396-A2F3-4F46314CD68C}"/>
          </ac:spMkLst>
        </pc:spChg>
        <pc:picChg chg="mod">
          <ac:chgData name="Cheung, Leonard" userId="cb600fa4-c927-44c7-80bb-733fa880cfb5" providerId="ADAL" clId="{47961C65-2E7E-416F-BFBC-33B4515870B2}" dt="2025-07-14T04:48:56.687" v="850" actId="553"/>
          <ac:picMkLst>
            <pc:docMk/>
            <pc:sldMk cId="3086708500" sldId="262"/>
            <ac:picMk id="5" creationId="{8BE063B1-CAF2-B144-8737-5FE0416B00DA}"/>
          </ac:picMkLst>
        </pc:picChg>
      </pc:sldChg>
      <pc:sldChg chg="addSp delSp modSp mod chgLayout">
        <pc:chgData name="Cheung, Leonard" userId="cb600fa4-c927-44c7-80bb-733fa880cfb5" providerId="ADAL" clId="{47961C65-2E7E-416F-BFBC-33B4515870B2}" dt="2025-07-14T06:17:58.770" v="1439" actId="368"/>
        <pc:sldMkLst>
          <pc:docMk/>
          <pc:sldMk cId="4185448744" sldId="263"/>
        </pc:sldMkLst>
        <pc:spChg chg="add mod ord">
          <ac:chgData name="Cheung, Leonard" userId="cb600fa4-c927-44c7-80bb-733fa880cfb5" providerId="ADAL" clId="{47961C65-2E7E-416F-BFBC-33B4515870B2}" dt="2025-07-14T02:29:02.720" v="416" actId="20577"/>
          <ac:spMkLst>
            <pc:docMk/>
            <pc:sldMk cId="4185448744" sldId="263"/>
            <ac:spMk id="3" creationId="{F6E1A7CF-0507-5D6F-8112-DD37CEE83568}"/>
          </ac:spMkLst>
        </pc:spChg>
        <pc:spChg chg="mod">
          <ac:chgData name="Cheung, Leonard" userId="cb600fa4-c927-44c7-80bb-733fa880cfb5" providerId="ADAL" clId="{47961C65-2E7E-416F-BFBC-33B4515870B2}" dt="2025-07-14T04:51:03.869" v="864" actId="1037"/>
          <ac:spMkLst>
            <pc:docMk/>
            <pc:sldMk cId="4185448744" sldId="263"/>
            <ac:spMk id="4" creationId="{CA14E7DA-F00B-B64A-90A1-67DF5DC194F1}"/>
          </ac:spMkLst>
        </pc:spChg>
        <pc:spChg chg="add mod ord">
          <ac:chgData name="Cheung, Leonard" userId="cb600fa4-c927-44c7-80bb-733fa880cfb5" providerId="ADAL" clId="{47961C65-2E7E-416F-BFBC-33B4515870B2}" dt="2025-07-14T06:17:58.770" v="1439" actId="368"/>
          <ac:spMkLst>
            <pc:docMk/>
            <pc:sldMk cId="4185448744" sldId="263"/>
            <ac:spMk id="6" creationId="{C2AD885C-6000-6658-F15C-2805C789FECE}"/>
          </ac:spMkLst>
        </pc:spChg>
        <pc:picChg chg="mod">
          <ac:chgData name="Cheung, Leonard" userId="cb600fa4-c927-44c7-80bb-733fa880cfb5" providerId="ADAL" clId="{47961C65-2E7E-416F-BFBC-33B4515870B2}" dt="2025-07-14T04:50:41.848" v="857" actId="553"/>
          <ac:picMkLst>
            <pc:docMk/>
            <pc:sldMk cId="4185448744" sldId="263"/>
            <ac:picMk id="5" creationId="{8BE063B1-CAF2-B144-8737-5FE0416B00DA}"/>
          </ac:picMkLst>
        </pc:picChg>
      </pc:sldChg>
      <pc:sldChg chg="addSp delSp modSp mod chgLayout">
        <pc:chgData name="Cheung, Leonard" userId="cb600fa4-c927-44c7-80bb-733fa880cfb5" providerId="ADAL" clId="{47961C65-2E7E-416F-BFBC-33B4515870B2}" dt="2025-07-14T06:17:50.729" v="1436" actId="6549"/>
        <pc:sldMkLst>
          <pc:docMk/>
          <pc:sldMk cId="1816469460" sldId="264"/>
        </pc:sldMkLst>
        <pc:spChg chg="add mod ord">
          <ac:chgData name="Cheung, Leonard" userId="cb600fa4-c927-44c7-80bb-733fa880cfb5" providerId="ADAL" clId="{47961C65-2E7E-416F-BFBC-33B4515870B2}" dt="2025-07-14T02:29:12.288" v="428" actId="20577"/>
          <ac:spMkLst>
            <pc:docMk/>
            <pc:sldMk cId="1816469460" sldId="264"/>
            <ac:spMk id="3" creationId="{9D59B185-C1B2-A4C7-C21A-917E28AD9D44}"/>
          </ac:spMkLst>
        </pc:spChg>
        <pc:spChg chg="mod ord">
          <ac:chgData name="Cheung, Leonard" userId="cb600fa4-c927-44c7-80bb-733fa880cfb5" providerId="ADAL" clId="{47961C65-2E7E-416F-BFBC-33B4515870B2}" dt="2025-07-14T04:51:24.458" v="868" actId="1076"/>
          <ac:spMkLst>
            <pc:docMk/>
            <pc:sldMk cId="1816469460" sldId="264"/>
            <ac:spMk id="4" creationId="{CA14E7DA-F00B-B64A-90A1-67DF5DC194F1}"/>
          </ac:spMkLst>
        </pc:spChg>
        <pc:spChg chg="add mod ord">
          <ac:chgData name="Cheung, Leonard" userId="cb600fa4-c927-44c7-80bb-733fa880cfb5" providerId="ADAL" clId="{47961C65-2E7E-416F-BFBC-33B4515870B2}" dt="2025-07-14T06:17:50.729" v="1436" actId="6549"/>
          <ac:spMkLst>
            <pc:docMk/>
            <pc:sldMk cId="1816469460" sldId="264"/>
            <ac:spMk id="6" creationId="{74558E0D-16E3-3F7C-B8ED-36B713FD7586}"/>
          </ac:spMkLst>
        </pc:spChg>
        <pc:picChg chg="mod ord">
          <ac:chgData name="Cheung, Leonard" userId="cb600fa4-c927-44c7-80bb-733fa880cfb5" providerId="ADAL" clId="{47961C65-2E7E-416F-BFBC-33B4515870B2}" dt="2025-07-14T04:51:13.547" v="865" actId="553"/>
          <ac:picMkLst>
            <pc:docMk/>
            <pc:sldMk cId="1816469460" sldId="264"/>
            <ac:picMk id="5" creationId="{8BE063B1-CAF2-B144-8737-5FE0416B00DA}"/>
          </ac:picMkLst>
        </pc:picChg>
      </pc:sldChg>
      <pc:sldChg chg="addSp delSp modSp mod chgLayout">
        <pc:chgData name="Cheung, Leonard" userId="cb600fa4-c927-44c7-80bb-733fa880cfb5" providerId="ADAL" clId="{47961C65-2E7E-416F-BFBC-33B4515870B2}" dt="2025-07-14T06:17:43.332" v="1435" actId="6549"/>
        <pc:sldMkLst>
          <pc:docMk/>
          <pc:sldMk cId="1427562510" sldId="265"/>
        </pc:sldMkLst>
        <pc:spChg chg="add mod ord">
          <ac:chgData name="Cheung, Leonard" userId="cb600fa4-c927-44c7-80bb-733fa880cfb5" providerId="ADAL" clId="{47961C65-2E7E-416F-BFBC-33B4515870B2}" dt="2025-07-14T02:29:21.699" v="440" actId="20577"/>
          <ac:spMkLst>
            <pc:docMk/>
            <pc:sldMk cId="1427562510" sldId="265"/>
            <ac:spMk id="3" creationId="{FBD14215-9B28-39A4-C89B-7B2CFE8E40E3}"/>
          </ac:spMkLst>
        </pc:spChg>
        <pc:spChg chg="mod">
          <ac:chgData name="Cheung, Leonard" userId="cb600fa4-c927-44c7-80bb-733fa880cfb5" providerId="ADAL" clId="{47961C65-2E7E-416F-BFBC-33B4515870B2}" dt="2025-07-14T04:51:52.487" v="872" actId="1076"/>
          <ac:spMkLst>
            <pc:docMk/>
            <pc:sldMk cId="1427562510" sldId="265"/>
            <ac:spMk id="4" creationId="{CA14E7DA-F00B-B64A-90A1-67DF5DC194F1}"/>
          </ac:spMkLst>
        </pc:spChg>
        <pc:spChg chg="add mod ord">
          <ac:chgData name="Cheung, Leonard" userId="cb600fa4-c927-44c7-80bb-733fa880cfb5" providerId="ADAL" clId="{47961C65-2E7E-416F-BFBC-33B4515870B2}" dt="2025-07-14T06:17:43.332" v="1435" actId="6549"/>
          <ac:spMkLst>
            <pc:docMk/>
            <pc:sldMk cId="1427562510" sldId="265"/>
            <ac:spMk id="6" creationId="{8BB34BA6-B2DA-3B42-47B4-02339FC1BBF7}"/>
          </ac:spMkLst>
        </pc:spChg>
        <pc:picChg chg="mod">
          <ac:chgData name="Cheung, Leonard" userId="cb600fa4-c927-44c7-80bb-733fa880cfb5" providerId="ADAL" clId="{47961C65-2E7E-416F-BFBC-33B4515870B2}" dt="2025-07-14T04:51:40.480" v="869" actId="553"/>
          <ac:picMkLst>
            <pc:docMk/>
            <pc:sldMk cId="1427562510" sldId="265"/>
            <ac:picMk id="5" creationId="{8BE063B1-CAF2-B144-8737-5FE0416B00DA}"/>
          </ac:picMkLst>
        </pc:picChg>
      </pc:sldChg>
      <pc:sldChg chg="addSp modSp new mod modClrScheme chgLayout">
        <pc:chgData name="Cheung, Leonard" userId="cb600fa4-c927-44c7-80bb-733fa880cfb5" providerId="ADAL" clId="{47961C65-2E7E-416F-BFBC-33B4515870B2}" dt="2025-07-14T02:24:17.963" v="281" actId="20577"/>
        <pc:sldMkLst>
          <pc:docMk/>
          <pc:sldMk cId="2927182430" sldId="266"/>
        </pc:sldMkLst>
        <pc:spChg chg="add mod">
          <ac:chgData name="Cheung, Leonard" userId="cb600fa4-c927-44c7-80bb-733fa880cfb5" providerId="ADAL" clId="{47961C65-2E7E-416F-BFBC-33B4515870B2}" dt="2025-07-14T02:18:35.220" v="60" actId="255"/>
          <ac:spMkLst>
            <pc:docMk/>
            <pc:sldMk cId="2927182430" sldId="266"/>
            <ac:spMk id="2" creationId="{3D611A48-5667-61DA-D8AB-C9FB10E6D134}"/>
          </ac:spMkLst>
        </pc:spChg>
        <pc:spChg chg="add mod">
          <ac:chgData name="Cheung, Leonard" userId="cb600fa4-c927-44c7-80bb-733fa880cfb5" providerId="ADAL" clId="{47961C65-2E7E-416F-BFBC-33B4515870B2}" dt="2025-07-14T02:24:17.963" v="281" actId="20577"/>
          <ac:spMkLst>
            <pc:docMk/>
            <pc:sldMk cId="2927182430" sldId="266"/>
            <ac:spMk id="3" creationId="{32EAEF92-D147-2259-C758-1C7A75A2F313}"/>
          </ac:spMkLst>
        </pc:spChg>
      </pc:sldChg>
      <pc:sldChg chg="addSp delSp modSp add mod setBg">
        <pc:chgData name="Cheung, Leonard" userId="cb600fa4-c927-44c7-80bb-733fa880cfb5" providerId="ADAL" clId="{47961C65-2E7E-416F-BFBC-33B4515870B2}" dt="2025-07-14T06:20:38.554" v="1471" actId="14100"/>
        <pc:sldMkLst>
          <pc:docMk/>
          <pc:sldMk cId="2162891512" sldId="267"/>
        </pc:sldMkLst>
        <pc:spChg chg="mod">
          <ac:chgData name="Cheung, Leonard" userId="cb600fa4-c927-44c7-80bb-733fa880cfb5" providerId="ADAL" clId="{47961C65-2E7E-416F-BFBC-33B4515870B2}" dt="2025-07-14T04:50:01.104" v="854"/>
          <ac:spMkLst>
            <pc:docMk/>
            <pc:sldMk cId="2162891512" sldId="267"/>
            <ac:spMk id="2" creationId="{0C199330-448E-FDA9-C8AC-1718FFCA6AB4}"/>
          </ac:spMkLst>
        </pc:spChg>
        <pc:spChg chg="add mod">
          <ac:chgData name="Cheung, Leonard" userId="cb600fa4-c927-44c7-80bb-733fa880cfb5" providerId="ADAL" clId="{47961C65-2E7E-416F-BFBC-33B4515870B2}" dt="2025-07-14T04:52:11.006" v="873"/>
          <ac:spMkLst>
            <pc:docMk/>
            <pc:sldMk cId="2162891512" sldId="267"/>
            <ac:spMk id="3" creationId="{4A8CFB7A-FE93-5905-E0D3-C24A8FD56E6E}"/>
          </ac:spMkLst>
        </pc:spChg>
        <pc:spChg chg="mod">
          <ac:chgData name="Cheung, Leonard" userId="cb600fa4-c927-44c7-80bb-733fa880cfb5" providerId="ADAL" clId="{47961C65-2E7E-416F-BFBC-33B4515870B2}" dt="2025-07-14T06:20:38.554" v="1471" actId="14100"/>
          <ac:spMkLst>
            <pc:docMk/>
            <pc:sldMk cId="2162891512" sldId="267"/>
            <ac:spMk id="6" creationId="{4B88A5A6-3F5E-944E-9323-5DE3AB6C5F0D}"/>
          </ac:spMkLst>
        </pc:spChg>
        <pc:picChg chg="add mod">
          <ac:chgData name="Cheung, Leonard" userId="cb600fa4-c927-44c7-80bb-733fa880cfb5" providerId="ADAL" clId="{47961C65-2E7E-416F-BFBC-33B4515870B2}" dt="2025-07-14T04:52:11.006" v="873"/>
          <ac:picMkLst>
            <pc:docMk/>
            <pc:sldMk cId="2162891512" sldId="267"/>
            <ac:picMk id="7" creationId="{B0F1B4C4-D447-1087-CDE7-00EAF62C0176}"/>
          </ac:picMkLst>
        </pc:picChg>
      </pc:sldChg>
      <pc:sldChg chg="addSp delSp modSp add mod replId">
        <pc:chgData name="Cheung, Leonard" userId="cb600fa4-c927-44c7-80bb-733fa880cfb5" providerId="ADAL" clId="{47961C65-2E7E-416F-BFBC-33B4515870B2}" dt="2025-07-14T04:52:27.666" v="877" actId="478"/>
        <pc:sldMkLst>
          <pc:docMk/>
          <pc:sldMk cId="3005995081" sldId="268"/>
        </pc:sldMkLst>
        <pc:spChg chg="add mod">
          <ac:chgData name="Cheung, Leonard" userId="cb600fa4-c927-44c7-80bb-733fa880cfb5" providerId="ADAL" clId="{47961C65-2E7E-416F-BFBC-33B4515870B2}" dt="2025-07-14T04:52:24.813" v="876"/>
          <ac:spMkLst>
            <pc:docMk/>
            <pc:sldMk cId="3005995081" sldId="268"/>
            <ac:spMk id="2" creationId="{E771E2F3-D562-5EA4-F53A-0DF877EE7670}"/>
          </ac:spMkLst>
        </pc:spChg>
        <pc:spChg chg="mod">
          <ac:chgData name="Cheung, Leonard" userId="cb600fa4-c927-44c7-80bb-733fa880cfb5" providerId="ADAL" clId="{47961C65-2E7E-416F-BFBC-33B4515870B2}" dt="2025-07-14T03:46:24.925" v="575" actId="20577"/>
          <ac:spMkLst>
            <pc:docMk/>
            <pc:sldMk cId="3005995081" sldId="268"/>
            <ac:spMk id="3" creationId="{D470F14D-A394-4139-ACBF-BD8F4578F17E}"/>
          </ac:spMkLst>
        </pc:spChg>
        <pc:spChg chg="mod">
          <ac:chgData name="Cheung, Leonard" userId="cb600fa4-c927-44c7-80bb-733fa880cfb5" providerId="ADAL" clId="{47961C65-2E7E-416F-BFBC-33B4515870B2}" dt="2025-07-14T03:47:04.050" v="598" actId="20577"/>
          <ac:spMkLst>
            <pc:docMk/>
            <pc:sldMk cId="3005995081" sldId="268"/>
            <ac:spMk id="13" creationId="{6E316872-AF91-39E9-14BB-EC1BE6EAD5B7}"/>
          </ac:spMkLst>
        </pc:spChg>
        <pc:picChg chg="add mod">
          <ac:chgData name="Cheung, Leonard" userId="cb600fa4-c927-44c7-80bb-733fa880cfb5" providerId="ADAL" clId="{47961C65-2E7E-416F-BFBC-33B4515870B2}" dt="2025-07-14T04:52:24.813" v="876"/>
          <ac:picMkLst>
            <pc:docMk/>
            <pc:sldMk cId="3005995081" sldId="268"/>
            <ac:picMk id="5" creationId="{7863F567-D9A9-EAB9-613C-732335CD76FE}"/>
          </ac:picMkLst>
        </pc:picChg>
      </pc:sldChg>
      <pc:sldChg chg="modSp add del mod replId">
        <pc:chgData name="Cheung, Leonard" userId="cb600fa4-c927-44c7-80bb-733fa880cfb5" providerId="ADAL" clId="{47961C65-2E7E-416F-BFBC-33B4515870B2}" dt="2025-07-14T04:50:27.525" v="855" actId="47"/>
        <pc:sldMkLst>
          <pc:docMk/>
          <pc:sldMk cId="180141639" sldId="269"/>
        </pc:sldMkLst>
      </pc:sldChg>
      <pc:sldChg chg="modSp add del mod replId">
        <pc:chgData name="Cheung, Leonard" userId="cb600fa4-c927-44c7-80bb-733fa880cfb5" providerId="ADAL" clId="{47961C65-2E7E-416F-BFBC-33B4515870B2}" dt="2025-07-14T04:50:27.525" v="855" actId="47"/>
        <pc:sldMkLst>
          <pc:docMk/>
          <pc:sldMk cId="3424798425" sldId="270"/>
        </pc:sldMkLst>
      </pc:sldChg>
      <pc:sldChg chg="modSp add del mod replId">
        <pc:chgData name="Cheung, Leonard" userId="cb600fa4-c927-44c7-80bb-733fa880cfb5" providerId="ADAL" clId="{47961C65-2E7E-416F-BFBC-33B4515870B2}" dt="2025-07-14T04:50:27.525" v="855" actId="47"/>
        <pc:sldMkLst>
          <pc:docMk/>
          <pc:sldMk cId="216418843" sldId="271"/>
        </pc:sldMkLst>
      </pc:sldChg>
      <pc:sldChg chg="modSp add del mod replId">
        <pc:chgData name="Cheung, Leonard" userId="cb600fa4-c927-44c7-80bb-733fa880cfb5" providerId="ADAL" clId="{47961C65-2E7E-416F-BFBC-33B4515870B2}" dt="2025-07-14T04:50:27.525" v="855" actId="47"/>
        <pc:sldMkLst>
          <pc:docMk/>
          <pc:sldMk cId="4285270565" sldId="272"/>
        </pc:sldMkLst>
      </pc:sldChg>
      <pc:sldChg chg="modSp add del mod replId">
        <pc:chgData name="Cheung, Leonard" userId="cb600fa4-c927-44c7-80bb-733fa880cfb5" providerId="ADAL" clId="{47961C65-2E7E-416F-BFBC-33B4515870B2}" dt="2025-07-14T04:50:27.525" v="855" actId="47"/>
        <pc:sldMkLst>
          <pc:docMk/>
          <pc:sldMk cId="3433927447" sldId="273"/>
        </pc:sldMkLst>
      </pc:sldChg>
      <pc:sldChg chg="modSp add del mod replId">
        <pc:chgData name="Cheung, Leonard" userId="cb600fa4-c927-44c7-80bb-733fa880cfb5" providerId="ADAL" clId="{47961C65-2E7E-416F-BFBC-33B4515870B2}" dt="2025-07-14T04:50:27.525" v="855" actId="47"/>
        <pc:sldMkLst>
          <pc:docMk/>
          <pc:sldMk cId="3358253345" sldId="274"/>
        </pc:sldMkLst>
      </pc:sldChg>
      <pc:sldChg chg="modSp add mod ord">
        <pc:chgData name="Cheung, Leonard" userId="cb600fa4-c927-44c7-80bb-733fa880cfb5" providerId="ADAL" clId="{47961C65-2E7E-416F-BFBC-33B4515870B2}" dt="2025-07-14T03:47:26.253" v="613" actId="20577"/>
        <pc:sldMkLst>
          <pc:docMk/>
          <pc:sldMk cId="1272174554" sldId="275"/>
        </pc:sldMkLst>
        <pc:spChg chg="mod">
          <ac:chgData name="Cheung, Leonard" userId="cb600fa4-c927-44c7-80bb-733fa880cfb5" providerId="ADAL" clId="{47961C65-2E7E-416F-BFBC-33B4515870B2}" dt="2025-07-14T03:47:26.253" v="613" actId="20577"/>
          <ac:spMkLst>
            <pc:docMk/>
            <pc:sldMk cId="1272174554" sldId="275"/>
            <ac:spMk id="2" creationId="{3D611A48-5667-61DA-D8AB-C9FB10E6D134}"/>
          </ac:spMkLst>
        </pc:spChg>
      </pc:sldChg>
      <pc:sldChg chg="add del">
        <pc:chgData name="Cheung, Leonard" userId="cb600fa4-c927-44c7-80bb-733fa880cfb5" providerId="ADAL" clId="{47961C65-2E7E-416F-BFBC-33B4515870B2}" dt="2025-07-14T03:48:21.754" v="627" actId="2890"/>
        <pc:sldMkLst>
          <pc:docMk/>
          <pc:sldMk cId="761312420" sldId="276"/>
        </pc:sldMkLst>
      </pc:sldChg>
      <pc:sldChg chg="modSp add del mod ord">
        <pc:chgData name="Cheung, Leonard" userId="cb600fa4-c927-44c7-80bb-733fa880cfb5" providerId="ADAL" clId="{47961C65-2E7E-416F-BFBC-33B4515870B2}" dt="2025-07-14T04:50:27.525" v="855" actId="47"/>
        <pc:sldMkLst>
          <pc:docMk/>
          <pc:sldMk cId="2806792604" sldId="276"/>
        </pc:sldMkLst>
      </pc:sldChg>
      <pc:sldChg chg="modSp add del mod ord replId">
        <pc:chgData name="Cheung, Leonard" userId="cb600fa4-c927-44c7-80bb-733fa880cfb5" providerId="ADAL" clId="{47961C65-2E7E-416F-BFBC-33B4515870B2}" dt="2025-07-14T04:50:27.525" v="855" actId="47"/>
        <pc:sldMkLst>
          <pc:docMk/>
          <pc:sldMk cId="2933428780" sldId="277"/>
        </pc:sldMkLst>
      </pc:sldChg>
      <pc:sldChg chg="add del replId">
        <pc:chgData name="Cheung, Leonard" userId="cb600fa4-c927-44c7-80bb-733fa880cfb5" providerId="ADAL" clId="{47961C65-2E7E-416F-BFBC-33B4515870B2}" dt="2025-07-14T03:48:21.754" v="627" actId="2890"/>
        <pc:sldMkLst>
          <pc:docMk/>
          <pc:sldMk cId="3624984641" sldId="277"/>
        </pc:sldMkLst>
      </pc:sldChg>
      <pc:sldChg chg="modSp add del mod ord replId">
        <pc:chgData name="Cheung, Leonard" userId="cb600fa4-c927-44c7-80bb-733fa880cfb5" providerId="ADAL" clId="{47961C65-2E7E-416F-BFBC-33B4515870B2}" dt="2025-07-14T04:50:27.525" v="855" actId="47"/>
        <pc:sldMkLst>
          <pc:docMk/>
          <pc:sldMk cId="3840296093" sldId="278"/>
        </pc:sldMkLst>
      </pc:sldChg>
      <pc:sldChg chg="add del replId">
        <pc:chgData name="Cheung, Leonard" userId="cb600fa4-c927-44c7-80bb-733fa880cfb5" providerId="ADAL" clId="{47961C65-2E7E-416F-BFBC-33B4515870B2}" dt="2025-07-14T03:48:21.754" v="627" actId="2890"/>
        <pc:sldMkLst>
          <pc:docMk/>
          <pc:sldMk cId="4040019251" sldId="278"/>
        </pc:sldMkLst>
      </pc:sldChg>
      <pc:sldChg chg="add del replId">
        <pc:chgData name="Cheung, Leonard" userId="cb600fa4-c927-44c7-80bb-733fa880cfb5" providerId="ADAL" clId="{47961C65-2E7E-416F-BFBC-33B4515870B2}" dt="2025-07-14T03:48:21.754" v="627" actId="2890"/>
        <pc:sldMkLst>
          <pc:docMk/>
          <pc:sldMk cId="999337702" sldId="279"/>
        </pc:sldMkLst>
      </pc:sldChg>
      <pc:sldChg chg="modSp add del mod ord replId">
        <pc:chgData name="Cheung, Leonard" userId="cb600fa4-c927-44c7-80bb-733fa880cfb5" providerId="ADAL" clId="{47961C65-2E7E-416F-BFBC-33B4515870B2}" dt="2025-07-14T04:50:27.525" v="855" actId="47"/>
        <pc:sldMkLst>
          <pc:docMk/>
          <pc:sldMk cId="4130040146" sldId="279"/>
        </pc:sldMkLst>
      </pc:sldChg>
      <pc:sldChg chg="add del replId">
        <pc:chgData name="Cheung, Leonard" userId="cb600fa4-c927-44c7-80bb-733fa880cfb5" providerId="ADAL" clId="{47961C65-2E7E-416F-BFBC-33B4515870B2}" dt="2025-07-14T03:48:21.754" v="627" actId="2890"/>
        <pc:sldMkLst>
          <pc:docMk/>
          <pc:sldMk cId="1339037602" sldId="280"/>
        </pc:sldMkLst>
      </pc:sldChg>
      <pc:sldChg chg="modSp add del mod ord replId">
        <pc:chgData name="Cheung, Leonard" userId="cb600fa4-c927-44c7-80bb-733fa880cfb5" providerId="ADAL" clId="{47961C65-2E7E-416F-BFBC-33B4515870B2}" dt="2025-07-14T04:50:32.490" v="856" actId="47"/>
        <pc:sldMkLst>
          <pc:docMk/>
          <pc:sldMk cId="3149065650" sldId="280"/>
        </pc:sldMkLst>
      </pc:sldChg>
      <pc:sldChg chg="modSp add del mod ord replId">
        <pc:chgData name="Cheung, Leonard" userId="cb600fa4-c927-44c7-80bb-733fa880cfb5" providerId="ADAL" clId="{47961C65-2E7E-416F-BFBC-33B4515870B2}" dt="2025-07-14T04:50:32.490" v="856" actId="47"/>
        <pc:sldMkLst>
          <pc:docMk/>
          <pc:sldMk cId="218851727" sldId="281"/>
        </pc:sldMkLst>
      </pc:sldChg>
      <pc:sldChg chg="add del replId">
        <pc:chgData name="Cheung, Leonard" userId="cb600fa4-c927-44c7-80bb-733fa880cfb5" providerId="ADAL" clId="{47961C65-2E7E-416F-BFBC-33B4515870B2}" dt="2025-07-14T03:48:21.754" v="627" actId="2890"/>
        <pc:sldMkLst>
          <pc:docMk/>
          <pc:sldMk cId="3337392215" sldId="281"/>
        </pc:sldMkLst>
      </pc:sldChg>
      <pc:sldChg chg="add del replId">
        <pc:chgData name="Cheung, Leonard" userId="cb600fa4-c927-44c7-80bb-733fa880cfb5" providerId="ADAL" clId="{47961C65-2E7E-416F-BFBC-33B4515870B2}" dt="2025-07-14T03:48:21.754" v="627" actId="2890"/>
        <pc:sldMkLst>
          <pc:docMk/>
          <pc:sldMk cId="1975833956" sldId="282"/>
        </pc:sldMkLst>
      </pc:sldChg>
      <pc:sldChg chg="modSp add del mod ord replId">
        <pc:chgData name="Cheung, Leonard" userId="cb600fa4-c927-44c7-80bb-733fa880cfb5" providerId="ADAL" clId="{47961C65-2E7E-416F-BFBC-33B4515870B2}" dt="2025-07-14T04:50:32.490" v="856" actId="47"/>
        <pc:sldMkLst>
          <pc:docMk/>
          <pc:sldMk cId="3544635978" sldId="282"/>
        </pc:sldMkLst>
      </pc:sldChg>
      <pc:sldChg chg="add del replId">
        <pc:chgData name="Cheung, Leonard" userId="cb600fa4-c927-44c7-80bb-733fa880cfb5" providerId="ADAL" clId="{47961C65-2E7E-416F-BFBC-33B4515870B2}" dt="2025-07-14T03:48:21.754" v="627" actId="2890"/>
        <pc:sldMkLst>
          <pc:docMk/>
          <pc:sldMk cId="2290663859" sldId="283"/>
        </pc:sldMkLst>
      </pc:sldChg>
      <pc:sldChg chg="modSp add del mod ord replId">
        <pc:chgData name="Cheung, Leonard" userId="cb600fa4-c927-44c7-80bb-733fa880cfb5" providerId="ADAL" clId="{47961C65-2E7E-416F-BFBC-33B4515870B2}" dt="2025-07-14T04:50:32.490" v="856" actId="47"/>
        <pc:sldMkLst>
          <pc:docMk/>
          <pc:sldMk cId="3007326362" sldId="283"/>
        </pc:sldMkLst>
      </pc:sldChg>
      <pc:sldChg chg="modSp add mod">
        <pc:chgData name="Cheung, Leonard" userId="cb600fa4-c927-44c7-80bb-733fa880cfb5" providerId="ADAL" clId="{47961C65-2E7E-416F-BFBC-33B4515870B2}" dt="2025-07-14T03:49:47.250" v="654" actId="20577"/>
        <pc:sldMkLst>
          <pc:docMk/>
          <pc:sldMk cId="2817436550" sldId="284"/>
        </pc:sldMkLst>
        <pc:spChg chg="mod">
          <ac:chgData name="Cheung, Leonard" userId="cb600fa4-c927-44c7-80bb-733fa880cfb5" providerId="ADAL" clId="{47961C65-2E7E-416F-BFBC-33B4515870B2}" dt="2025-07-14T03:49:47.250" v="654" actId="20577"/>
          <ac:spMkLst>
            <pc:docMk/>
            <pc:sldMk cId="2817436550" sldId="284"/>
            <ac:spMk id="2" creationId="{3D611A48-5667-61DA-D8AB-C9FB10E6D134}"/>
          </ac:spMkLst>
        </pc:spChg>
      </pc:sldChg>
      <pc:sldChg chg="modSp add mod ord">
        <pc:chgData name="Cheung, Leonard" userId="cb600fa4-c927-44c7-80bb-733fa880cfb5" providerId="ADAL" clId="{47961C65-2E7E-416F-BFBC-33B4515870B2}" dt="2025-07-14T06:13:35.298" v="1317" actId="403"/>
        <pc:sldMkLst>
          <pc:docMk/>
          <pc:sldMk cId="447865384" sldId="285"/>
        </pc:sldMkLst>
        <pc:spChg chg="mod">
          <ac:chgData name="Cheung, Leonard" userId="cb600fa4-c927-44c7-80bb-733fa880cfb5" providerId="ADAL" clId="{47961C65-2E7E-416F-BFBC-33B4515870B2}" dt="2025-07-14T05:58:28.126" v="904" actId="20577"/>
          <ac:spMkLst>
            <pc:docMk/>
            <pc:sldMk cId="447865384" sldId="285"/>
            <ac:spMk id="2" creationId="{0C199330-448E-FDA9-C8AC-1718FFCA6AB4}"/>
          </ac:spMkLst>
        </pc:spChg>
        <pc:spChg chg="mod">
          <ac:chgData name="Cheung, Leonard" userId="cb600fa4-c927-44c7-80bb-733fa880cfb5" providerId="ADAL" clId="{47961C65-2E7E-416F-BFBC-33B4515870B2}" dt="2025-07-14T06:13:35.298" v="1317" actId="403"/>
          <ac:spMkLst>
            <pc:docMk/>
            <pc:sldMk cId="447865384" sldId="285"/>
            <ac:spMk id="6" creationId="{4B88A5A6-3F5E-944E-9323-5DE3AB6C5F0D}"/>
          </ac:spMkLst>
        </pc:spChg>
      </pc:sldChg>
      <pc:sldChg chg="modSp add del mod">
        <pc:chgData name="Cheung, Leonard" userId="cb600fa4-c927-44c7-80bb-733fa880cfb5" providerId="ADAL" clId="{47961C65-2E7E-416F-BFBC-33B4515870B2}" dt="2025-07-14T04:50:32.490" v="856" actId="47"/>
        <pc:sldMkLst>
          <pc:docMk/>
          <pc:sldMk cId="1143980915" sldId="285"/>
        </pc:sldMkLst>
      </pc:sldChg>
      <pc:sldChg chg="add del">
        <pc:chgData name="Cheung, Leonard" userId="cb600fa4-c927-44c7-80bb-733fa880cfb5" providerId="ADAL" clId="{47961C65-2E7E-416F-BFBC-33B4515870B2}" dt="2025-07-14T05:57:06.720" v="879" actId="2696"/>
        <pc:sldMkLst>
          <pc:docMk/>
          <pc:sldMk cId="2688318060" sldId="285"/>
        </pc:sldMkLst>
      </pc:sldChg>
      <pc:sldChg chg="add del">
        <pc:chgData name="Cheung, Leonard" userId="cb600fa4-c927-44c7-80bb-733fa880cfb5" providerId="ADAL" clId="{47961C65-2E7E-416F-BFBC-33B4515870B2}" dt="2025-07-14T05:57:06.720" v="879" actId="2696"/>
        <pc:sldMkLst>
          <pc:docMk/>
          <pc:sldMk cId="153561676" sldId="286"/>
        </pc:sldMkLst>
      </pc:sldChg>
      <pc:sldChg chg="modSp add del mod">
        <pc:chgData name="Cheung, Leonard" userId="cb600fa4-c927-44c7-80bb-733fa880cfb5" providerId="ADAL" clId="{47961C65-2E7E-416F-BFBC-33B4515870B2}" dt="2025-07-14T04:50:32.490" v="856" actId="47"/>
        <pc:sldMkLst>
          <pc:docMk/>
          <pc:sldMk cId="598401946" sldId="286"/>
        </pc:sldMkLst>
      </pc:sldChg>
      <pc:sldChg chg="modSp add mod ord">
        <pc:chgData name="Cheung, Leonard" userId="cb600fa4-c927-44c7-80bb-733fa880cfb5" providerId="ADAL" clId="{47961C65-2E7E-416F-BFBC-33B4515870B2}" dt="2025-07-14T06:13:09.480" v="1299" actId="14100"/>
        <pc:sldMkLst>
          <pc:docMk/>
          <pc:sldMk cId="4196487299" sldId="286"/>
        </pc:sldMkLst>
        <pc:spChg chg="mod">
          <ac:chgData name="Cheung, Leonard" userId="cb600fa4-c927-44c7-80bb-733fa880cfb5" providerId="ADAL" clId="{47961C65-2E7E-416F-BFBC-33B4515870B2}" dt="2025-07-14T05:58:33.446" v="907" actId="20577"/>
          <ac:spMkLst>
            <pc:docMk/>
            <pc:sldMk cId="4196487299" sldId="286"/>
            <ac:spMk id="3" creationId="{D470F14D-A394-4139-ACBF-BD8F4578F17E}"/>
          </ac:spMkLst>
        </pc:spChg>
        <pc:spChg chg="mod">
          <ac:chgData name="Cheung, Leonard" userId="cb600fa4-c927-44c7-80bb-733fa880cfb5" providerId="ADAL" clId="{47961C65-2E7E-416F-BFBC-33B4515870B2}" dt="2025-07-14T06:13:09.480" v="1299" actId="14100"/>
          <ac:spMkLst>
            <pc:docMk/>
            <pc:sldMk cId="4196487299" sldId="286"/>
            <ac:spMk id="13" creationId="{6E316872-AF91-39E9-14BB-EC1BE6EAD5B7}"/>
          </ac:spMkLst>
        </pc:spChg>
      </pc:sldChg>
      <pc:sldChg chg="modSp add del mod">
        <pc:chgData name="Cheung, Leonard" userId="cb600fa4-c927-44c7-80bb-733fa880cfb5" providerId="ADAL" clId="{47961C65-2E7E-416F-BFBC-33B4515870B2}" dt="2025-07-14T04:50:32.490" v="856" actId="47"/>
        <pc:sldMkLst>
          <pc:docMk/>
          <pc:sldMk cId="649928323" sldId="287"/>
        </pc:sldMkLst>
      </pc:sldChg>
      <pc:sldChg chg="modSp add mod">
        <pc:chgData name="Cheung, Leonard" userId="cb600fa4-c927-44c7-80bb-733fa880cfb5" providerId="ADAL" clId="{47961C65-2E7E-416F-BFBC-33B4515870B2}" dt="2025-07-14T06:17:28.342" v="1433" actId="11"/>
        <pc:sldMkLst>
          <pc:docMk/>
          <pc:sldMk cId="3007554486" sldId="287"/>
        </pc:sldMkLst>
        <pc:spChg chg="mod">
          <ac:chgData name="Cheung, Leonard" userId="cb600fa4-c927-44c7-80bb-733fa880cfb5" providerId="ADAL" clId="{47961C65-2E7E-416F-BFBC-33B4515870B2}" dt="2025-07-14T05:57:59.595" v="887" actId="20577"/>
          <ac:spMkLst>
            <pc:docMk/>
            <pc:sldMk cId="3007554486" sldId="287"/>
            <ac:spMk id="7" creationId="{AC93C511-9094-1D44-9D13-9B57C15AF967}"/>
          </ac:spMkLst>
        </pc:spChg>
        <pc:spChg chg="mod">
          <ac:chgData name="Cheung, Leonard" userId="cb600fa4-c927-44c7-80bb-733fa880cfb5" providerId="ADAL" clId="{47961C65-2E7E-416F-BFBC-33B4515870B2}" dt="2025-07-14T06:17:28.342" v="1433" actId="11"/>
          <ac:spMkLst>
            <pc:docMk/>
            <pc:sldMk cId="3007554486" sldId="287"/>
            <ac:spMk id="9" creationId="{12864035-10A4-6685-F938-30B9A1E40BC0}"/>
          </ac:spMkLst>
        </pc:spChg>
      </pc:sldChg>
      <pc:sldChg chg="modSp add del mod">
        <pc:chgData name="Cheung, Leonard" userId="cb600fa4-c927-44c7-80bb-733fa880cfb5" providerId="ADAL" clId="{47961C65-2E7E-416F-BFBC-33B4515870B2}" dt="2025-07-14T04:50:32.490" v="856" actId="47"/>
        <pc:sldMkLst>
          <pc:docMk/>
          <pc:sldMk cId="4038694099" sldId="288"/>
        </pc:sldMkLst>
      </pc:sldChg>
      <pc:sldChg chg="modSp add mod">
        <pc:chgData name="Cheung, Leonard" userId="cb600fa4-c927-44c7-80bb-733fa880cfb5" providerId="ADAL" clId="{47961C65-2E7E-416F-BFBC-33B4515870B2}" dt="2025-07-14T06:00:25.784" v="949" actId="368"/>
        <pc:sldMkLst>
          <pc:docMk/>
          <pc:sldMk cId="4242398161" sldId="288"/>
        </pc:sldMkLst>
        <pc:spChg chg="mod">
          <ac:chgData name="Cheung, Leonard" userId="cb600fa4-c927-44c7-80bb-733fa880cfb5" providerId="ADAL" clId="{47961C65-2E7E-416F-BFBC-33B4515870B2}" dt="2025-07-14T05:58:04.253" v="890" actId="20577"/>
          <ac:spMkLst>
            <pc:docMk/>
            <pc:sldMk cId="4242398161" sldId="288"/>
            <ac:spMk id="7" creationId="{4B8D215F-AA9F-4C01-D397-D9D5B75D1C23}"/>
          </ac:spMkLst>
        </pc:spChg>
        <pc:spChg chg="mod">
          <ac:chgData name="Cheung, Leonard" userId="cb600fa4-c927-44c7-80bb-733fa880cfb5" providerId="ADAL" clId="{47961C65-2E7E-416F-BFBC-33B4515870B2}" dt="2025-07-14T06:00:25.784" v="949" actId="368"/>
          <ac:spMkLst>
            <pc:docMk/>
            <pc:sldMk cId="4242398161" sldId="288"/>
            <ac:spMk id="8" creationId="{B6A4CCFE-4EF5-8BAB-E9A6-4BB8B1A54218}"/>
          </ac:spMkLst>
        </pc:spChg>
      </pc:sldChg>
      <pc:sldChg chg="modSp add mod">
        <pc:chgData name="Cheung, Leonard" userId="cb600fa4-c927-44c7-80bb-733fa880cfb5" providerId="ADAL" clId="{47961C65-2E7E-416F-BFBC-33B4515870B2}" dt="2025-07-14T06:17:09.720" v="1419" actId="27636"/>
        <pc:sldMkLst>
          <pc:docMk/>
          <pc:sldMk cId="1496269580" sldId="289"/>
        </pc:sldMkLst>
        <pc:spChg chg="mod">
          <ac:chgData name="Cheung, Leonard" userId="cb600fa4-c927-44c7-80bb-733fa880cfb5" providerId="ADAL" clId="{47961C65-2E7E-416F-BFBC-33B4515870B2}" dt="2025-07-14T05:58:08.563" v="893" actId="20577"/>
          <ac:spMkLst>
            <pc:docMk/>
            <pc:sldMk cId="1496269580" sldId="289"/>
            <ac:spMk id="10" creationId="{04BA8757-A008-8E0F-D20E-522BB9E00B27}"/>
          </ac:spMkLst>
        </pc:spChg>
        <pc:spChg chg="mod">
          <ac:chgData name="Cheung, Leonard" userId="cb600fa4-c927-44c7-80bb-733fa880cfb5" providerId="ADAL" clId="{47961C65-2E7E-416F-BFBC-33B4515870B2}" dt="2025-07-14T06:17:09.720" v="1419" actId="27636"/>
          <ac:spMkLst>
            <pc:docMk/>
            <pc:sldMk cId="1496269580" sldId="289"/>
            <ac:spMk id="11" creationId="{F752A0CD-FBA6-0396-A2F3-4F46314CD68C}"/>
          </ac:spMkLst>
        </pc:spChg>
      </pc:sldChg>
      <pc:sldChg chg="modSp add del mod">
        <pc:chgData name="Cheung, Leonard" userId="cb600fa4-c927-44c7-80bb-733fa880cfb5" providerId="ADAL" clId="{47961C65-2E7E-416F-BFBC-33B4515870B2}" dt="2025-07-14T04:50:32.490" v="856" actId="47"/>
        <pc:sldMkLst>
          <pc:docMk/>
          <pc:sldMk cId="4191691534" sldId="289"/>
        </pc:sldMkLst>
      </pc:sldChg>
      <pc:sldChg chg="modSp add del mod">
        <pc:chgData name="Cheung, Leonard" userId="cb600fa4-c927-44c7-80bb-733fa880cfb5" providerId="ADAL" clId="{47961C65-2E7E-416F-BFBC-33B4515870B2}" dt="2025-07-14T04:50:32.490" v="856" actId="47"/>
        <pc:sldMkLst>
          <pc:docMk/>
          <pc:sldMk cId="3102248289" sldId="290"/>
        </pc:sldMkLst>
      </pc:sldChg>
      <pc:sldChg chg="modSp add mod">
        <pc:chgData name="Cheung, Leonard" userId="cb600fa4-c927-44c7-80bb-733fa880cfb5" providerId="ADAL" clId="{47961C65-2E7E-416F-BFBC-33B4515870B2}" dt="2025-07-14T06:15:11.513" v="1353" actId="12"/>
        <pc:sldMkLst>
          <pc:docMk/>
          <pc:sldMk cId="4039148483" sldId="290"/>
        </pc:sldMkLst>
        <pc:spChg chg="mod">
          <ac:chgData name="Cheung, Leonard" userId="cb600fa4-c927-44c7-80bb-733fa880cfb5" providerId="ADAL" clId="{47961C65-2E7E-416F-BFBC-33B4515870B2}" dt="2025-07-14T05:58:11.986" v="895" actId="20577"/>
          <ac:spMkLst>
            <pc:docMk/>
            <pc:sldMk cId="4039148483" sldId="290"/>
            <ac:spMk id="3" creationId="{F6E1A7CF-0507-5D6F-8112-DD37CEE83568}"/>
          </ac:spMkLst>
        </pc:spChg>
        <pc:spChg chg="mod">
          <ac:chgData name="Cheung, Leonard" userId="cb600fa4-c927-44c7-80bb-733fa880cfb5" providerId="ADAL" clId="{47961C65-2E7E-416F-BFBC-33B4515870B2}" dt="2025-07-14T06:15:11.513" v="1353" actId="12"/>
          <ac:spMkLst>
            <pc:docMk/>
            <pc:sldMk cId="4039148483" sldId="290"/>
            <ac:spMk id="6" creationId="{C2AD885C-6000-6658-F15C-2805C789FECE}"/>
          </ac:spMkLst>
        </pc:spChg>
      </pc:sldChg>
      <pc:sldChg chg="modSp add del mod">
        <pc:chgData name="Cheung, Leonard" userId="cb600fa4-c927-44c7-80bb-733fa880cfb5" providerId="ADAL" clId="{47961C65-2E7E-416F-BFBC-33B4515870B2}" dt="2025-07-14T04:50:32.490" v="856" actId="47"/>
        <pc:sldMkLst>
          <pc:docMk/>
          <pc:sldMk cId="1342208426" sldId="291"/>
        </pc:sldMkLst>
      </pc:sldChg>
      <pc:sldChg chg="modSp add mod">
        <pc:chgData name="Cheung, Leonard" userId="cb600fa4-c927-44c7-80bb-733fa880cfb5" providerId="ADAL" clId="{47961C65-2E7E-416F-BFBC-33B4515870B2}" dt="2025-07-14T06:14:39.021" v="1338" actId="20577"/>
        <pc:sldMkLst>
          <pc:docMk/>
          <pc:sldMk cId="3593886028" sldId="291"/>
        </pc:sldMkLst>
        <pc:spChg chg="mod">
          <ac:chgData name="Cheung, Leonard" userId="cb600fa4-c927-44c7-80bb-733fa880cfb5" providerId="ADAL" clId="{47961C65-2E7E-416F-BFBC-33B4515870B2}" dt="2025-07-14T05:58:18.464" v="898" actId="20577"/>
          <ac:spMkLst>
            <pc:docMk/>
            <pc:sldMk cId="3593886028" sldId="291"/>
            <ac:spMk id="3" creationId="{9D59B185-C1B2-A4C7-C21A-917E28AD9D44}"/>
          </ac:spMkLst>
        </pc:spChg>
        <pc:spChg chg="mod">
          <ac:chgData name="Cheung, Leonard" userId="cb600fa4-c927-44c7-80bb-733fa880cfb5" providerId="ADAL" clId="{47961C65-2E7E-416F-BFBC-33B4515870B2}" dt="2025-07-14T06:14:39.021" v="1338" actId="20577"/>
          <ac:spMkLst>
            <pc:docMk/>
            <pc:sldMk cId="3593886028" sldId="291"/>
            <ac:spMk id="6" creationId="{74558E0D-16E3-3F7C-B8ED-36B713FD7586}"/>
          </ac:spMkLst>
        </pc:spChg>
      </pc:sldChg>
      <pc:sldChg chg="modSp add del mod">
        <pc:chgData name="Cheung, Leonard" userId="cb600fa4-c927-44c7-80bb-733fa880cfb5" providerId="ADAL" clId="{47961C65-2E7E-416F-BFBC-33B4515870B2}" dt="2025-07-14T04:50:32.490" v="856" actId="47"/>
        <pc:sldMkLst>
          <pc:docMk/>
          <pc:sldMk cId="2721539041" sldId="292"/>
        </pc:sldMkLst>
      </pc:sldChg>
      <pc:sldChg chg="modSp add mod">
        <pc:chgData name="Cheung, Leonard" userId="cb600fa4-c927-44c7-80bb-733fa880cfb5" providerId="ADAL" clId="{47961C65-2E7E-416F-BFBC-33B4515870B2}" dt="2025-07-14T06:00:58.434" v="958" actId="368"/>
        <pc:sldMkLst>
          <pc:docMk/>
          <pc:sldMk cId="3295739191" sldId="292"/>
        </pc:sldMkLst>
        <pc:spChg chg="mod">
          <ac:chgData name="Cheung, Leonard" userId="cb600fa4-c927-44c7-80bb-733fa880cfb5" providerId="ADAL" clId="{47961C65-2E7E-416F-BFBC-33B4515870B2}" dt="2025-07-14T05:58:23.832" v="901" actId="20577"/>
          <ac:spMkLst>
            <pc:docMk/>
            <pc:sldMk cId="3295739191" sldId="292"/>
            <ac:spMk id="3" creationId="{FBD14215-9B28-39A4-C89B-7B2CFE8E40E3}"/>
          </ac:spMkLst>
        </pc:spChg>
        <pc:spChg chg="mod">
          <ac:chgData name="Cheung, Leonard" userId="cb600fa4-c927-44c7-80bb-733fa880cfb5" providerId="ADAL" clId="{47961C65-2E7E-416F-BFBC-33B4515870B2}" dt="2025-07-14T06:00:58.434" v="958" actId="368"/>
          <ac:spMkLst>
            <pc:docMk/>
            <pc:sldMk cId="3295739191" sldId="292"/>
            <ac:spMk id="6" creationId="{8BB34BA6-B2DA-3B42-47B4-02339FC1BBF7}"/>
          </ac:spMkLst>
        </pc:spChg>
      </pc:sldChg>
      <pc:sldChg chg="modSp add mod ord">
        <pc:chgData name="Cheung, Leonard" userId="cb600fa4-c927-44c7-80bb-733fa880cfb5" providerId="ADAL" clId="{47961C65-2E7E-416F-BFBC-33B4515870B2}" dt="2025-07-14T06:01:56.169" v="968" actId="20577"/>
        <pc:sldMkLst>
          <pc:docMk/>
          <pc:sldMk cId="1491298087" sldId="293"/>
        </pc:sldMkLst>
        <pc:spChg chg="mod">
          <ac:chgData name="Cheung, Leonard" userId="cb600fa4-c927-44c7-80bb-733fa880cfb5" providerId="ADAL" clId="{47961C65-2E7E-416F-BFBC-33B4515870B2}" dt="2025-07-14T05:58:41.567" v="913" actId="20577"/>
          <ac:spMkLst>
            <pc:docMk/>
            <pc:sldMk cId="1491298087" sldId="293"/>
            <ac:spMk id="7" creationId="{AC93C511-9094-1D44-9D13-9B57C15AF967}"/>
          </ac:spMkLst>
        </pc:spChg>
        <pc:spChg chg="mod">
          <ac:chgData name="Cheung, Leonard" userId="cb600fa4-c927-44c7-80bb-733fa880cfb5" providerId="ADAL" clId="{47961C65-2E7E-416F-BFBC-33B4515870B2}" dt="2025-07-14T06:01:56.169" v="968" actId="20577"/>
          <ac:spMkLst>
            <pc:docMk/>
            <pc:sldMk cId="1491298087" sldId="293"/>
            <ac:spMk id="9" creationId="{12864035-10A4-6685-F938-30B9A1E40BC0}"/>
          </ac:spMkLst>
        </pc:spChg>
      </pc:sldChg>
      <pc:sldChg chg="modSp add mod ord">
        <pc:chgData name="Cheung, Leonard" userId="cb600fa4-c927-44c7-80bb-733fa880cfb5" providerId="ADAL" clId="{47961C65-2E7E-416F-BFBC-33B4515870B2}" dt="2025-07-14T06:12:58.261" v="1298" actId="14100"/>
        <pc:sldMkLst>
          <pc:docMk/>
          <pc:sldMk cId="2259450646" sldId="294"/>
        </pc:sldMkLst>
        <pc:spChg chg="mod">
          <ac:chgData name="Cheung, Leonard" userId="cb600fa4-c927-44c7-80bb-733fa880cfb5" providerId="ADAL" clId="{47961C65-2E7E-416F-BFBC-33B4515870B2}" dt="2025-07-14T05:58:46.340" v="918" actId="20577"/>
          <ac:spMkLst>
            <pc:docMk/>
            <pc:sldMk cId="2259450646" sldId="294"/>
            <ac:spMk id="7" creationId="{4B8D215F-AA9F-4C01-D397-D9D5B75D1C23}"/>
          </ac:spMkLst>
        </pc:spChg>
        <pc:spChg chg="mod">
          <ac:chgData name="Cheung, Leonard" userId="cb600fa4-c927-44c7-80bb-733fa880cfb5" providerId="ADAL" clId="{47961C65-2E7E-416F-BFBC-33B4515870B2}" dt="2025-07-14T06:12:58.261" v="1298" actId="14100"/>
          <ac:spMkLst>
            <pc:docMk/>
            <pc:sldMk cId="2259450646" sldId="294"/>
            <ac:spMk id="8" creationId="{B6A4CCFE-4EF5-8BAB-E9A6-4BB8B1A54218}"/>
          </ac:spMkLst>
        </pc:spChg>
      </pc:sldChg>
      <pc:sldChg chg="modSp add mod">
        <pc:chgData name="Cheung, Leonard" userId="cb600fa4-c927-44c7-80bb-733fa880cfb5" providerId="ADAL" clId="{47961C65-2E7E-416F-BFBC-33B4515870B2}" dt="2025-07-14T06:12:42.523" v="1297" actId="11"/>
        <pc:sldMkLst>
          <pc:docMk/>
          <pc:sldMk cId="1918754988" sldId="295"/>
        </pc:sldMkLst>
        <pc:spChg chg="mod">
          <ac:chgData name="Cheung, Leonard" userId="cb600fa4-c927-44c7-80bb-733fa880cfb5" providerId="ADAL" clId="{47961C65-2E7E-416F-BFBC-33B4515870B2}" dt="2025-07-14T05:59:06.022" v="922" actId="20577"/>
          <ac:spMkLst>
            <pc:docMk/>
            <pc:sldMk cId="1918754988" sldId="295"/>
            <ac:spMk id="10" creationId="{04BA8757-A008-8E0F-D20E-522BB9E00B27}"/>
          </ac:spMkLst>
        </pc:spChg>
        <pc:spChg chg="mod">
          <ac:chgData name="Cheung, Leonard" userId="cb600fa4-c927-44c7-80bb-733fa880cfb5" providerId="ADAL" clId="{47961C65-2E7E-416F-BFBC-33B4515870B2}" dt="2025-07-14T06:12:42.523" v="1297" actId="11"/>
          <ac:spMkLst>
            <pc:docMk/>
            <pc:sldMk cId="1918754988" sldId="295"/>
            <ac:spMk id="11" creationId="{F752A0CD-FBA6-0396-A2F3-4F46314CD68C}"/>
          </ac:spMkLst>
        </pc:spChg>
      </pc:sldChg>
      <pc:sldChg chg="modSp add mod">
        <pc:chgData name="Cheung, Leonard" userId="cb600fa4-c927-44c7-80bb-733fa880cfb5" providerId="ADAL" clId="{47961C65-2E7E-416F-BFBC-33B4515870B2}" dt="2025-07-14T06:03:00.126" v="992" actId="368"/>
        <pc:sldMkLst>
          <pc:docMk/>
          <pc:sldMk cId="1678163438" sldId="296"/>
        </pc:sldMkLst>
        <pc:spChg chg="mod">
          <ac:chgData name="Cheung, Leonard" userId="cb600fa4-c927-44c7-80bb-733fa880cfb5" providerId="ADAL" clId="{47961C65-2E7E-416F-BFBC-33B4515870B2}" dt="2025-07-14T05:59:10.871" v="925" actId="20577"/>
          <ac:spMkLst>
            <pc:docMk/>
            <pc:sldMk cId="1678163438" sldId="296"/>
            <ac:spMk id="3" creationId="{F6E1A7CF-0507-5D6F-8112-DD37CEE83568}"/>
          </ac:spMkLst>
        </pc:spChg>
        <pc:spChg chg="mod">
          <ac:chgData name="Cheung, Leonard" userId="cb600fa4-c927-44c7-80bb-733fa880cfb5" providerId="ADAL" clId="{47961C65-2E7E-416F-BFBC-33B4515870B2}" dt="2025-07-14T06:03:00.126" v="992" actId="368"/>
          <ac:spMkLst>
            <pc:docMk/>
            <pc:sldMk cId="1678163438" sldId="296"/>
            <ac:spMk id="6" creationId="{C2AD885C-6000-6658-F15C-2805C789FECE}"/>
          </ac:spMkLst>
        </pc:spChg>
      </pc:sldChg>
      <pc:sldChg chg="modSp add mod">
        <pc:chgData name="Cheung, Leonard" userId="cb600fa4-c927-44c7-80bb-733fa880cfb5" providerId="ADAL" clId="{47961C65-2E7E-416F-BFBC-33B4515870B2}" dt="2025-07-14T06:11:57.572" v="1266" actId="14100"/>
        <pc:sldMkLst>
          <pc:docMk/>
          <pc:sldMk cId="842173714" sldId="297"/>
        </pc:sldMkLst>
        <pc:spChg chg="mod">
          <ac:chgData name="Cheung, Leonard" userId="cb600fa4-c927-44c7-80bb-733fa880cfb5" providerId="ADAL" clId="{47961C65-2E7E-416F-BFBC-33B4515870B2}" dt="2025-07-14T05:59:15.133" v="928" actId="20577"/>
          <ac:spMkLst>
            <pc:docMk/>
            <pc:sldMk cId="842173714" sldId="297"/>
            <ac:spMk id="3" creationId="{9D59B185-C1B2-A4C7-C21A-917E28AD9D44}"/>
          </ac:spMkLst>
        </pc:spChg>
        <pc:spChg chg="mod">
          <ac:chgData name="Cheung, Leonard" userId="cb600fa4-c927-44c7-80bb-733fa880cfb5" providerId="ADAL" clId="{47961C65-2E7E-416F-BFBC-33B4515870B2}" dt="2025-07-14T06:11:57.572" v="1266" actId="14100"/>
          <ac:spMkLst>
            <pc:docMk/>
            <pc:sldMk cId="842173714" sldId="297"/>
            <ac:spMk id="6" creationId="{74558E0D-16E3-3F7C-B8ED-36B713FD7586}"/>
          </ac:spMkLst>
        </pc:spChg>
      </pc:sldChg>
      <pc:sldChg chg="modSp add mod">
        <pc:chgData name="Cheung, Leonard" userId="cb600fa4-c927-44c7-80bb-733fa880cfb5" providerId="ADAL" clId="{47961C65-2E7E-416F-BFBC-33B4515870B2}" dt="2025-07-14T06:11:09.849" v="1248" actId="255"/>
        <pc:sldMkLst>
          <pc:docMk/>
          <pc:sldMk cId="3921189904" sldId="298"/>
        </pc:sldMkLst>
        <pc:spChg chg="mod">
          <ac:chgData name="Cheung, Leonard" userId="cb600fa4-c927-44c7-80bb-733fa880cfb5" providerId="ADAL" clId="{47961C65-2E7E-416F-BFBC-33B4515870B2}" dt="2025-07-14T05:59:19.864" v="931" actId="20577"/>
          <ac:spMkLst>
            <pc:docMk/>
            <pc:sldMk cId="3921189904" sldId="298"/>
            <ac:spMk id="3" creationId="{FBD14215-9B28-39A4-C89B-7B2CFE8E40E3}"/>
          </ac:spMkLst>
        </pc:spChg>
        <pc:spChg chg="mod">
          <ac:chgData name="Cheung, Leonard" userId="cb600fa4-c927-44c7-80bb-733fa880cfb5" providerId="ADAL" clId="{47961C65-2E7E-416F-BFBC-33B4515870B2}" dt="2025-07-14T06:11:09.849" v="1248" actId="255"/>
          <ac:spMkLst>
            <pc:docMk/>
            <pc:sldMk cId="3921189904" sldId="298"/>
            <ac:spMk id="6" creationId="{8BB34BA6-B2DA-3B42-47B4-02339FC1BBF7}"/>
          </ac:spMkLst>
        </pc:spChg>
        <pc:picChg chg="mod">
          <ac:chgData name="Cheung, Leonard" userId="cb600fa4-c927-44c7-80bb-733fa880cfb5" providerId="ADAL" clId="{47961C65-2E7E-416F-BFBC-33B4515870B2}" dt="2025-07-14T06:10:52.837" v="1245" actId="1038"/>
          <ac:picMkLst>
            <pc:docMk/>
            <pc:sldMk cId="3921189904" sldId="298"/>
            <ac:picMk id="5" creationId="{8BE063B1-CAF2-B144-8737-5FE0416B00DA}"/>
          </ac:picMkLst>
        </pc:picChg>
      </pc:sldChg>
      <pc:sldChg chg="modSp add mod setBg">
        <pc:chgData name="Cheung, Leonard" userId="cb600fa4-c927-44c7-80bb-733fa880cfb5" providerId="ADAL" clId="{47961C65-2E7E-416F-BFBC-33B4515870B2}" dt="2025-07-14T06:09:08.757" v="1199" actId="6549"/>
        <pc:sldMkLst>
          <pc:docMk/>
          <pc:sldMk cId="3613111474" sldId="299"/>
        </pc:sldMkLst>
        <pc:spChg chg="mod">
          <ac:chgData name="Cheung, Leonard" userId="cb600fa4-c927-44c7-80bb-733fa880cfb5" providerId="ADAL" clId="{47961C65-2E7E-416F-BFBC-33B4515870B2}" dt="2025-07-14T06:05:35.163" v="1021" actId="20577"/>
          <ac:spMkLst>
            <pc:docMk/>
            <pc:sldMk cId="3613111474" sldId="299"/>
            <ac:spMk id="2" creationId="{0C199330-448E-FDA9-C8AC-1718FFCA6AB4}"/>
          </ac:spMkLst>
        </pc:spChg>
        <pc:spChg chg="mod">
          <ac:chgData name="Cheung, Leonard" userId="cb600fa4-c927-44c7-80bb-733fa880cfb5" providerId="ADAL" clId="{47961C65-2E7E-416F-BFBC-33B4515870B2}" dt="2025-07-14T06:08:23.788" v="1188" actId="1076"/>
          <ac:spMkLst>
            <pc:docMk/>
            <pc:sldMk cId="3613111474" sldId="299"/>
            <ac:spMk id="3" creationId="{4A8CFB7A-FE93-5905-E0D3-C24A8FD56E6E}"/>
          </ac:spMkLst>
        </pc:spChg>
        <pc:spChg chg="mod">
          <ac:chgData name="Cheung, Leonard" userId="cb600fa4-c927-44c7-80bb-733fa880cfb5" providerId="ADAL" clId="{47961C65-2E7E-416F-BFBC-33B4515870B2}" dt="2025-07-14T06:09:08.757" v="1199" actId="6549"/>
          <ac:spMkLst>
            <pc:docMk/>
            <pc:sldMk cId="3613111474" sldId="299"/>
            <ac:spMk id="6" creationId="{4B88A5A6-3F5E-944E-9323-5DE3AB6C5F0D}"/>
          </ac:spMkLst>
        </pc:spChg>
        <pc:picChg chg="mod">
          <ac:chgData name="Cheung, Leonard" userId="cb600fa4-c927-44c7-80bb-733fa880cfb5" providerId="ADAL" clId="{47961C65-2E7E-416F-BFBC-33B4515870B2}" dt="2025-07-14T06:08:16.114" v="1186" actId="553"/>
          <ac:picMkLst>
            <pc:docMk/>
            <pc:sldMk cId="3613111474" sldId="299"/>
            <ac:picMk id="7" creationId="{B0F1B4C4-D447-1087-CDE7-00EAF62C0176}"/>
          </ac:picMkLst>
        </pc:picChg>
      </pc:sldChg>
      <pc:sldChg chg="modSp add mod ord">
        <pc:chgData name="Cheung, Leonard" userId="cb600fa4-c927-44c7-80bb-733fa880cfb5" providerId="ADAL" clId="{47961C65-2E7E-416F-BFBC-33B4515870B2}" dt="2025-07-14T06:16:13.611" v="1397" actId="27636"/>
        <pc:sldMkLst>
          <pc:docMk/>
          <pc:sldMk cId="232147109" sldId="300"/>
        </pc:sldMkLst>
        <pc:spChg chg="mod">
          <ac:chgData name="Cheung, Leonard" userId="cb600fa4-c927-44c7-80bb-733fa880cfb5" providerId="ADAL" clId="{47961C65-2E7E-416F-BFBC-33B4515870B2}" dt="2025-07-14T06:05:28.218" v="1019" actId="20577"/>
          <ac:spMkLst>
            <pc:docMk/>
            <pc:sldMk cId="232147109" sldId="300"/>
            <ac:spMk id="3" creationId="{D470F14D-A394-4139-ACBF-BD8F4578F17E}"/>
          </ac:spMkLst>
        </pc:spChg>
        <pc:spChg chg="mod">
          <ac:chgData name="Cheung, Leonard" userId="cb600fa4-c927-44c7-80bb-733fa880cfb5" providerId="ADAL" clId="{47961C65-2E7E-416F-BFBC-33B4515870B2}" dt="2025-07-14T06:16:13.611" v="1397" actId="27636"/>
          <ac:spMkLst>
            <pc:docMk/>
            <pc:sldMk cId="232147109" sldId="300"/>
            <ac:spMk id="13" creationId="{6E316872-AF91-39E9-14BB-EC1BE6EAD5B7}"/>
          </ac:spMkLst>
        </pc:spChg>
      </pc:sldChg>
      <pc:sldChg chg="modSp add mod">
        <pc:chgData name="Cheung, Leonard" userId="cb600fa4-c927-44c7-80bb-733fa880cfb5" providerId="ADAL" clId="{47961C65-2E7E-416F-BFBC-33B4515870B2}" dt="2025-07-14T06:21:45.309" v="1472" actId="12"/>
        <pc:sldMkLst>
          <pc:docMk/>
          <pc:sldMk cId="2931781681" sldId="301"/>
        </pc:sldMkLst>
        <pc:spChg chg="mod">
          <ac:chgData name="Cheung, Leonard" userId="cb600fa4-c927-44c7-80bb-733fa880cfb5" providerId="ADAL" clId="{47961C65-2E7E-416F-BFBC-33B4515870B2}" dt="2025-07-14T05:59:43.822" v="940" actId="20577"/>
          <ac:spMkLst>
            <pc:docMk/>
            <pc:sldMk cId="2931781681" sldId="301"/>
            <ac:spMk id="7" creationId="{AC93C511-9094-1D44-9D13-9B57C15AF967}"/>
          </ac:spMkLst>
        </pc:spChg>
        <pc:spChg chg="mod">
          <ac:chgData name="Cheung, Leonard" userId="cb600fa4-c927-44c7-80bb-733fa880cfb5" providerId="ADAL" clId="{47961C65-2E7E-416F-BFBC-33B4515870B2}" dt="2025-07-14T06:21:45.309" v="1472" actId="12"/>
          <ac:spMkLst>
            <pc:docMk/>
            <pc:sldMk cId="2931781681" sldId="301"/>
            <ac:spMk id="9" creationId="{12864035-10A4-6685-F938-30B9A1E40BC0}"/>
          </ac:spMkLst>
        </pc:spChg>
      </pc:sldChg>
      <pc:sldChg chg="modSp add mod">
        <pc:chgData name="Cheung, Leonard" userId="cb600fa4-c927-44c7-80bb-733fa880cfb5" providerId="ADAL" clId="{47961C65-2E7E-416F-BFBC-33B4515870B2}" dt="2025-07-16T03:30:27.013" v="1580" actId="27636"/>
        <pc:sldMkLst>
          <pc:docMk/>
          <pc:sldMk cId="4171759785" sldId="302"/>
        </pc:sldMkLst>
        <pc:spChg chg="mod">
          <ac:chgData name="Cheung, Leonard" userId="cb600fa4-c927-44c7-80bb-733fa880cfb5" providerId="ADAL" clId="{47961C65-2E7E-416F-BFBC-33B4515870B2}" dt="2025-07-14T06:26:05.757" v="1572" actId="1038"/>
          <ac:spMkLst>
            <pc:docMk/>
            <pc:sldMk cId="4171759785" sldId="302"/>
            <ac:spMk id="4" creationId="{CA14E7DA-F00B-B64A-90A1-67DF5DC194F1}"/>
          </ac:spMkLst>
        </pc:spChg>
        <pc:spChg chg="mod">
          <ac:chgData name="Cheung, Leonard" userId="cb600fa4-c927-44c7-80bb-733fa880cfb5" providerId="ADAL" clId="{47961C65-2E7E-416F-BFBC-33B4515870B2}" dt="2025-07-14T05:59:46.760" v="941" actId="20577"/>
          <ac:spMkLst>
            <pc:docMk/>
            <pc:sldMk cId="4171759785" sldId="302"/>
            <ac:spMk id="7" creationId="{4B8D215F-AA9F-4C01-D397-D9D5B75D1C23}"/>
          </ac:spMkLst>
        </pc:spChg>
        <pc:spChg chg="mod">
          <ac:chgData name="Cheung, Leonard" userId="cb600fa4-c927-44c7-80bb-733fa880cfb5" providerId="ADAL" clId="{47961C65-2E7E-416F-BFBC-33B4515870B2}" dt="2025-07-16T03:30:27.013" v="1580" actId="27636"/>
          <ac:spMkLst>
            <pc:docMk/>
            <pc:sldMk cId="4171759785" sldId="302"/>
            <ac:spMk id="8" creationId="{B6A4CCFE-4EF5-8BAB-E9A6-4BB8B1A54218}"/>
          </ac:spMkLst>
        </pc:spChg>
        <pc:picChg chg="mod">
          <ac:chgData name="Cheung, Leonard" userId="cb600fa4-c927-44c7-80bb-733fa880cfb5" providerId="ADAL" clId="{47961C65-2E7E-416F-BFBC-33B4515870B2}" dt="2025-07-14T06:24:25.993" v="1476" actId="553"/>
          <ac:picMkLst>
            <pc:docMk/>
            <pc:sldMk cId="4171759785" sldId="302"/>
            <ac:picMk id="5" creationId="{8BE063B1-CAF2-B144-8737-5FE0416B00DA}"/>
          </ac:picMkLst>
        </pc:picChg>
      </pc:sldChg>
      <pc:sldChg chg="modSp add mod">
        <pc:chgData name="Cheung, Leonard" userId="cb600fa4-c927-44c7-80bb-733fa880cfb5" providerId="ADAL" clId="{47961C65-2E7E-416F-BFBC-33B4515870B2}" dt="2025-07-14T06:07:17.865" v="1157" actId="11"/>
        <pc:sldMkLst>
          <pc:docMk/>
          <pc:sldMk cId="1659844659" sldId="303"/>
        </pc:sldMkLst>
        <pc:spChg chg="mod">
          <ac:chgData name="Cheung, Leonard" userId="cb600fa4-c927-44c7-80bb-733fa880cfb5" providerId="ADAL" clId="{47961C65-2E7E-416F-BFBC-33B4515870B2}" dt="2025-07-14T05:59:49.111" v="942" actId="20577"/>
          <ac:spMkLst>
            <pc:docMk/>
            <pc:sldMk cId="1659844659" sldId="303"/>
            <ac:spMk id="10" creationId="{04BA8757-A008-8E0F-D20E-522BB9E00B27}"/>
          </ac:spMkLst>
        </pc:spChg>
        <pc:spChg chg="mod">
          <ac:chgData name="Cheung, Leonard" userId="cb600fa4-c927-44c7-80bb-733fa880cfb5" providerId="ADAL" clId="{47961C65-2E7E-416F-BFBC-33B4515870B2}" dt="2025-07-14T06:07:17.865" v="1157" actId="11"/>
          <ac:spMkLst>
            <pc:docMk/>
            <pc:sldMk cId="1659844659" sldId="303"/>
            <ac:spMk id="11" creationId="{F752A0CD-FBA6-0396-A2F3-4F46314CD68C}"/>
          </ac:spMkLst>
        </pc:spChg>
      </pc:sldChg>
      <pc:sldChg chg="modSp add mod">
        <pc:chgData name="Cheung, Leonard" userId="cb600fa4-c927-44c7-80bb-733fa880cfb5" providerId="ADAL" clId="{47961C65-2E7E-416F-BFBC-33B4515870B2}" dt="2025-07-14T06:07:31.983" v="1173" actId="11"/>
        <pc:sldMkLst>
          <pc:docMk/>
          <pc:sldMk cId="2230248651" sldId="304"/>
        </pc:sldMkLst>
        <pc:spChg chg="mod">
          <ac:chgData name="Cheung, Leonard" userId="cb600fa4-c927-44c7-80bb-733fa880cfb5" providerId="ADAL" clId="{47961C65-2E7E-416F-BFBC-33B4515870B2}" dt="2025-07-14T05:59:52.441" v="944" actId="20577"/>
          <ac:spMkLst>
            <pc:docMk/>
            <pc:sldMk cId="2230248651" sldId="304"/>
            <ac:spMk id="3" creationId="{F6E1A7CF-0507-5D6F-8112-DD37CEE83568}"/>
          </ac:spMkLst>
        </pc:spChg>
        <pc:spChg chg="mod">
          <ac:chgData name="Cheung, Leonard" userId="cb600fa4-c927-44c7-80bb-733fa880cfb5" providerId="ADAL" clId="{47961C65-2E7E-416F-BFBC-33B4515870B2}" dt="2025-07-14T06:07:31.983" v="1173" actId="11"/>
          <ac:spMkLst>
            <pc:docMk/>
            <pc:sldMk cId="2230248651" sldId="304"/>
            <ac:spMk id="6" creationId="{C2AD885C-6000-6658-F15C-2805C789FECE}"/>
          </ac:spMkLst>
        </pc:spChg>
      </pc:sldChg>
      <pc:sldChg chg="add del">
        <pc:chgData name="Cheung, Leonard" userId="cb600fa4-c927-44c7-80bb-733fa880cfb5" providerId="ADAL" clId="{47961C65-2E7E-416F-BFBC-33B4515870B2}" dt="2025-07-14T05:59:58.034" v="945" actId="47"/>
        <pc:sldMkLst>
          <pc:docMk/>
          <pc:sldMk cId="487804623" sldId="305"/>
        </pc:sldMkLst>
      </pc:sldChg>
      <pc:sldChg chg="add del">
        <pc:chgData name="Cheung, Leonard" userId="cb600fa4-c927-44c7-80bb-733fa880cfb5" providerId="ADAL" clId="{47961C65-2E7E-416F-BFBC-33B4515870B2}" dt="2025-07-14T05:59:58.034" v="945" actId="47"/>
        <pc:sldMkLst>
          <pc:docMk/>
          <pc:sldMk cId="854667480" sldId="306"/>
        </pc:sldMkLst>
      </pc:sldChg>
      <pc:sldChg chg="add del">
        <pc:chgData name="Cheung, Leonard" userId="cb600fa4-c927-44c7-80bb-733fa880cfb5" providerId="ADAL" clId="{47961C65-2E7E-416F-BFBC-33B4515870B2}" dt="2025-07-14T05:59:58.034" v="945" actId="47"/>
        <pc:sldMkLst>
          <pc:docMk/>
          <pc:sldMk cId="3522882561" sldId="307"/>
        </pc:sldMkLst>
      </pc:sldChg>
      <pc:sldChg chg="add del">
        <pc:chgData name="Cheung, Leonard" userId="cb600fa4-c927-44c7-80bb-733fa880cfb5" providerId="ADAL" clId="{47961C65-2E7E-416F-BFBC-33B4515870B2}" dt="2025-07-14T05:59:58.034" v="945" actId="47"/>
        <pc:sldMkLst>
          <pc:docMk/>
          <pc:sldMk cId="729132061" sldId="308"/>
        </pc:sldMkLst>
      </pc:sldChg>
      <pc:sldChg chg="add del">
        <pc:chgData name="Cheung, Leonard" userId="cb600fa4-c927-44c7-80bb-733fa880cfb5" providerId="ADAL" clId="{47961C65-2E7E-416F-BFBC-33B4515870B2}" dt="2025-07-14T05:59:58.034" v="945" actId="47"/>
        <pc:sldMkLst>
          <pc:docMk/>
          <pc:sldMk cId="1788635933" sldId="309"/>
        </pc:sldMkLst>
      </pc:sldChg>
      <pc:sldMasterChg chg="modSldLayout">
        <pc:chgData name="Cheung, Leonard" userId="cb600fa4-c927-44c7-80bb-733fa880cfb5" providerId="ADAL" clId="{47961C65-2E7E-416F-BFBC-33B4515870B2}" dt="2025-07-14T02:17:23.402" v="7" actId="242"/>
        <pc:sldMasterMkLst>
          <pc:docMk/>
          <pc:sldMasterMk cId="1214942608" sldId="2147483662"/>
        </pc:sldMasterMkLst>
        <pc:sldLayoutChg chg="addSp delSp modSp mod">
          <pc:chgData name="Cheung, Leonard" userId="cb600fa4-c927-44c7-80bb-733fa880cfb5" providerId="ADAL" clId="{47961C65-2E7E-416F-BFBC-33B4515870B2}" dt="2025-07-14T02:17:23.402" v="7" actId="242"/>
          <pc:sldLayoutMkLst>
            <pc:docMk/>
            <pc:sldMasterMk cId="1214942608" sldId="2147483662"/>
            <pc:sldLayoutMk cId="431995978" sldId="2147483670"/>
          </pc:sldLayoutMkLst>
          <pc:spChg chg="add mod">
            <ac:chgData name="Cheung, Leonard" userId="cb600fa4-c927-44c7-80bb-733fa880cfb5" providerId="ADAL" clId="{47961C65-2E7E-416F-BFBC-33B4515870B2}" dt="2025-07-14T02:17:23.402" v="7" actId="242"/>
            <ac:spMkLst>
              <pc:docMk/>
              <pc:sldMasterMk cId="1214942608" sldId="2147483662"/>
              <pc:sldLayoutMk cId="431995978" sldId="2147483670"/>
              <ac:spMk id="7" creationId="{1D8B3B3C-6B24-2A86-2A13-5192FCE78680}"/>
            </ac:spMkLst>
          </pc:spChg>
          <pc:spChg chg="add mod">
            <ac:chgData name="Cheung, Leonard" userId="cb600fa4-c927-44c7-80bb-733fa880cfb5" providerId="ADAL" clId="{47961C65-2E7E-416F-BFBC-33B4515870B2}" dt="2025-07-14T02:17:10.623" v="5"/>
            <ac:spMkLst>
              <pc:docMk/>
              <pc:sldMasterMk cId="1214942608" sldId="2147483662"/>
              <pc:sldLayoutMk cId="431995978" sldId="2147483670"/>
              <ac:spMk id="8" creationId="{8174CA2E-E1C2-6181-3BED-22BED1CA46CD}"/>
            </ac:spMkLst>
          </pc:spChg>
        </pc:sldLayoutChg>
      </pc:sldMasterChg>
    </pc:docChg>
  </pc:docChgLst>
  <pc:docChgLst>
    <pc:chgData name="Cheung, Leonard" userId="cb600fa4-c927-44c7-80bb-733fa880cfb5" providerId="ADAL" clId="{29FAB642-06FE-4E6E-989D-2D95973AFCC1}"/>
    <pc:docChg chg="modSld">
      <pc:chgData name="Cheung, Leonard" userId="cb600fa4-c927-44c7-80bb-733fa880cfb5" providerId="ADAL" clId="{29FAB642-06FE-4E6E-989D-2D95973AFCC1}" dt="2025-08-12T03:16:07.002" v="1" actId="20577"/>
      <pc:docMkLst>
        <pc:docMk/>
      </pc:docMkLst>
      <pc:sldChg chg="modSp mod">
        <pc:chgData name="Cheung, Leonard" userId="cb600fa4-c927-44c7-80bb-733fa880cfb5" providerId="ADAL" clId="{29FAB642-06FE-4E6E-989D-2D95973AFCC1}" dt="2025-08-12T03:16:07.002" v="1" actId="20577"/>
        <pc:sldMkLst>
          <pc:docMk/>
          <pc:sldMk cId="2931781681" sldId="301"/>
        </pc:sldMkLst>
        <pc:spChg chg="mod">
          <ac:chgData name="Cheung, Leonard" userId="cb600fa4-c927-44c7-80bb-733fa880cfb5" providerId="ADAL" clId="{29FAB642-06FE-4E6E-989D-2D95973AFCC1}" dt="2025-08-12T03:16:07.002" v="1" actId="20577"/>
          <ac:spMkLst>
            <pc:docMk/>
            <pc:sldMk cId="2931781681" sldId="301"/>
            <ac:spMk id="9" creationId="{12864035-10A4-6685-F938-30B9A1E40BC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ECE1B5-B183-47BD-91DA-33A8697B02A8}" type="datetimeFigureOut">
              <a:rPr lang="en-AU" smtClean="0"/>
              <a:t>12/08/2025</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342BE7-5742-4407-B0D0-E441CCE74198}" type="slidenum">
              <a:rPr lang="en-AU" smtClean="0"/>
              <a:t>‹#›</a:t>
            </a:fld>
            <a:endParaRPr lang="en-AU"/>
          </a:p>
        </p:txBody>
      </p:sp>
    </p:spTree>
    <p:extLst>
      <p:ext uri="{BB962C8B-B14F-4D97-AF65-F5344CB8AC3E}">
        <p14:creationId xmlns:p14="http://schemas.microsoft.com/office/powerpoint/2010/main" val="1432172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E798F7-9CF5-466A-898A-8E42A48A7AF6}" type="slidenum">
              <a:rPr lang="en-AU" smtClean="0"/>
              <a:t>3</a:t>
            </a:fld>
            <a:endParaRPr lang="en-AU"/>
          </a:p>
        </p:txBody>
      </p:sp>
    </p:spTree>
    <p:extLst>
      <p:ext uri="{BB962C8B-B14F-4D97-AF65-F5344CB8AC3E}">
        <p14:creationId xmlns:p14="http://schemas.microsoft.com/office/powerpoint/2010/main" val="16150076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E798F7-9CF5-466A-898A-8E42A48A7AF6}" type="slidenum">
              <a:rPr lang="en-AU" smtClean="0"/>
              <a:t>14</a:t>
            </a:fld>
            <a:endParaRPr lang="en-AU"/>
          </a:p>
        </p:txBody>
      </p:sp>
    </p:spTree>
    <p:extLst>
      <p:ext uri="{BB962C8B-B14F-4D97-AF65-F5344CB8AC3E}">
        <p14:creationId xmlns:p14="http://schemas.microsoft.com/office/powerpoint/2010/main" val="1676460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 Media Heads 5800 radio, 450 TV</a:t>
            </a:r>
          </a:p>
        </p:txBody>
      </p:sp>
      <p:sp>
        <p:nvSpPr>
          <p:cNvPr id="4" name="Slide Number Placeholder 3"/>
          <p:cNvSpPr>
            <a:spLocks noGrp="1"/>
          </p:cNvSpPr>
          <p:nvPr>
            <p:ph type="sldNum" sz="quarter" idx="10"/>
          </p:nvPr>
        </p:nvSpPr>
        <p:spPr/>
        <p:txBody>
          <a:bodyPr/>
          <a:lstStyle/>
          <a:p>
            <a:fld id="{64E798F7-9CF5-466A-898A-8E42A48A7AF6}" type="slidenum">
              <a:rPr lang="en-AU" smtClean="0"/>
              <a:t>16</a:t>
            </a:fld>
            <a:endParaRPr lang="en-AU"/>
          </a:p>
        </p:txBody>
      </p:sp>
    </p:spTree>
    <p:extLst>
      <p:ext uri="{BB962C8B-B14F-4D97-AF65-F5344CB8AC3E}">
        <p14:creationId xmlns:p14="http://schemas.microsoft.com/office/powerpoint/2010/main" val="17224220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 Sprout</a:t>
            </a:r>
          </a:p>
        </p:txBody>
      </p:sp>
      <p:sp>
        <p:nvSpPr>
          <p:cNvPr id="4" name="Slide Number Placeholder 3"/>
          <p:cNvSpPr>
            <a:spLocks noGrp="1"/>
          </p:cNvSpPr>
          <p:nvPr>
            <p:ph type="sldNum" sz="quarter" idx="10"/>
          </p:nvPr>
        </p:nvSpPr>
        <p:spPr/>
        <p:txBody>
          <a:bodyPr/>
          <a:lstStyle/>
          <a:p>
            <a:fld id="{64E798F7-9CF5-466A-898A-8E42A48A7AF6}" type="slidenum">
              <a:rPr lang="en-AU" smtClean="0"/>
              <a:t>17</a:t>
            </a:fld>
            <a:endParaRPr lang="en-AU"/>
          </a:p>
        </p:txBody>
      </p:sp>
    </p:spTree>
    <p:extLst>
      <p:ext uri="{BB962C8B-B14F-4D97-AF65-F5344CB8AC3E}">
        <p14:creationId xmlns:p14="http://schemas.microsoft.com/office/powerpoint/2010/main" val="18438494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E798F7-9CF5-466A-898A-8E42A48A7AF6}" type="slidenum">
              <a:rPr lang="en-AU" smtClean="0"/>
              <a:t>18</a:t>
            </a:fld>
            <a:endParaRPr lang="en-AU"/>
          </a:p>
        </p:txBody>
      </p:sp>
    </p:spTree>
    <p:extLst>
      <p:ext uri="{BB962C8B-B14F-4D97-AF65-F5344CB8AC3E}">
        <p14:creationId xmlns:p14="http://schemas.microsoft.com/office/powerpoint/2010/main" val="7897777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10"/>
          </p:nvPr>
        </p:nvSpPr>
        <p:spPr/>
        <p:txBody>
          <a:bodyPr/>
          <a:lstStyle/>
          <a:p>
            <a:fld id="{64E798F7-9CF5-466A-898A-8E42A48A7AF6}" type="slidenum">
              <a:rPr lang="en-AU" smtClean="0"/>
              <a:t>19</a:t>
            </a:fld>
            <a:endParaRPr lang="en-AU"/>
          </a:p>
        </p:txBody>
      </p:sp>
    </p:spTree>
    <p:extLst>
      <p:ext uri="{BB962C8B-B14F-4D97-AF65-F5344CB8AC3E}">
        <p14:creationId xmlns:p14="http://schemas.microsoft.com/office/powerpoint/2010/main" val="3451185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E798F7-9CF5-466A-898A-8E42A48A7AF6}" type="slidenum">
              <a:rPr lang="en-AU" smtClean="0"/>
              <a:t>20</a:t>
            </a:fld>
            <a:endParaRPr lang="en-AU"/>
          </a:p>
        </p:txBody>
      </p:sp>
    </p:spTree>
    <p:extLst>
      <p:ext uri="{BB962C8B-B14F-4D97-AF65-F5344CB8AC3E}">
        <p14:creationId xmlns:p14="http://schemas.microsoft.com/office/powerpoint/2010/main" val="6725033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+ 3 at Antarctic bases! </a:t>
            </a:r>
          </a:p>
        </p:txBody>
      </p:sp>
      <p:sp>
        <p:nvSpPr>
          <p:cNvPr id="4" name="Slide Number Placeholder 3"/>
          <p:cNvSpPr>
            <a:spLocks noGrp="1"/>
          </p:cNvSpPr>
          <p:nvPr>
            <p:ph type="sldNum" sz="quarter" idx="10"/>
          </p:nvPr>
        </p:nvSpPr>
        <p:spPr/>
        <p:txBody>
          <a:bodyPr/>
          <a:lstStyle/>
          <a:p>
            <a:fld id="{64E798F7-9CF5-466A-898A-8E42A48A7AF6}" type="slidenum">
              <a:rPr lang="en-AU" smtClean="0"/>
              <a:t>21</a:t>
            </a:fld>
            <a:endParaRPr lang="en-AU"/>
          </a:p>
        </p:txBody>
      </p:sp>
    </p:spTree>
    <p:extLst>
      <p:ext uri="{BB962C8B-B14F-4D97-AF65-F5344CB8AC3E}">
        <p14:creationId xmlns:p14="http://schemas.microsoft.com/office/powerpoint/2010/main" val="38833625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E798F7-9CF5-466A-898A-8E42A48A7AF6}" type="slidenum">
              <a:rPr lang="en-AU" smtClean="0"/>
              <a:t>22</a:t>
            </a:fld>
            <a:endParaRPr lang="en-AU"/>
          </a:p>
        </p:txBody>
      </p:sp>
    </p:spTree>
    <p:extLst>
      <p:ext uri="{BB962C8B-B14F-4D97-AF65-F5344CB8AC3E}">
        <p14:creationId xmlns:p14="http://schemas.microsoft.com/office/powerpoint/2010/main" val="21885136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 Media Heads 5800 radio, 450 TV</a:t>
            </a:r>
          </a:p>
        </p:txBody>
      </p:sp>
      <p:sp>
        <p:nvSpPr>
          <p:cNvPr id="4" name="Slide Number Placeholder 3"/>
          <p:cNvSpPr>
            <a:spLocks noGrp="1"/>
          </p:cNvSpPr>
          <p:nvPr>
            <p:ph type="sldNum" sz="quarter" idx="10"/>
          </p:nvPr>
        </p:nvSpPr>
        <p:spPr/>
        <p:txBody>
          <a:bodyPr/>
          <a:lstStyle/>
          <a:p>
            <a:fld id="{64E798F7-9CF5-466A-898A-8E42A48A7AF6}" type="slidenum">
              <a:rPr lang="en-AU" smtClean="0"/>
              <a:t>25</a:t>
            </a:fld>
            <a:endParaRPr lang="en-AU"/>
          </a:p>
        </p:txBody>
      </p:sp>
    </p:spTree>
    <p:extLst>
      <p:ext uri="{BB962C8B-B14F-4D97-AF65-F5344CB8AC3E}">
        <p14:creationId xmlns:p14="http://schemas.microsoft.com/office/powerpoint/2010/main" val="2387866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 Sprout</a:t>
            </a:r>
          </a:p>
        </p:txBody>
      </p:sp>
      <p:sp>
        <p:nvSpPr>
          <p:cNvPr id="4" name="Slide Number Placeholder 3"/>
          <p:cNvSpPr>
            <a:spLocks noGrp="1"/>
          </p:cNvSpPr>
          <p:nvPr>
            <p:ph type="sldNum" sz="quarter" idx="10"/>
          </p:nvPr>
        </p:nvSpPr>
        <p:spPr/>
        <p:txBody>
          <a:bodyPr/>
          <a:lstStyle/>
          <a:p>
            <a:fld id="{64E798F7-9CF5-466A-898A-8E42A48A7AF6}" type="slidenum">
              <a:rPr lang="en-AU" smtClean="0"/>
              <a:t>26</a:t>
            </a:fld>
            <a:endParaRPr lang="en-AU"/>
          </a:p>
        </p:txBody>
      </p:sp>
    </p:spTree>
    <p:extLst>
      <p:ext uri="{BB962C8B-B14F-4D97-AF65-F5344CB8AC3E}">
        <p14:creationId xmlns:p14="http://schemas.microsoft.com/office/powerpoint/2010/main" val="2454786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+ 3 at Antarctic bases! </a:t>
            </a:r>
          </a:p>
        </p:txBody>
      </p:sp>
      <p:sp>
        <p:nvSpPr>
          <p:cNvPr id="4" name="Slide Number Placeholder 3"/>
          <p:cNvSpPr>
            <a:spLocks noGrp="1"/>
          </p:cNvSpPr>
          <p:nvPr>
            <p:ph type="sldNum" sz="quarter" idx="10"/>
          </p:nvPr>
        </p:nvSpPr>
        <p:spPr/>
        <p:txBody>
          <a:bodyPr/>
          <a:lstStyle/>
          <a:p>
            <a:fld id="{64E798F7-9CF5-466A-898A-8E42A48A7AF6}" type="slidenum">
              <a:rPr lang="en-AU" smtClean="0"/>
              <a:t>4</a:t>
            </a:fld>
            <a:endParaRPr lang="en-AU"/>
          </a:p>
        </p:txBody>
      </p:sp>
    </p:spTree>
    <p:extLst>
      <p:ext uri="{BB962C8B-B14F-4D97-AF65-F5344CB8AC3E}">
        <p14:creationId xmlns:p14="http://schemas.microsoft.com/office/powerpoint/2010/main" val="21176840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E798F7-9CF5-466A-898A-8E42A48A7AF6}" type="slidenum">
              <a:rPr lang="en-AU" smtClean="0"/>
              <a:t>27</a:t>
            </a:fld>
            <a:endParaRPr lang="en-AU"/>
          </a:p>
        </p:txBody>
      </p:sp>
    </p:spTree>
    <p:extLst>
      <p:ext uri="{BB962C8B-B14F-4D97-AF65-F5344CB8AC3E}">
        <p14:creationId xmlns:p14="http://schemas.microsoft.com/office/powerpoint/2010/main" val="11777336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10"/>
          </p:nvPr>
        </p:nvSpPr>
        <p:spPr/>
        <p:txBody>
          <a:bodyPr/>
          <a:lstStyle/>
          <a:p>
            <a:fld id="{64E798F7-9CF5-466A-898A-8E42A48A7AF6}" type="slidenum">
              <a:rPr lang="en-AU" smtClean="0"/>
              <a:t>28</a:t>
            </a:fld>
            <a:endParaRPr lang="en-AU"/>
          </a:p>
        </p:txBody>
      </p:sp>
    </p:spTree>
    <p:extLst>
      <p:ext uri="{BB962C8B-B14F-4D97-AF65-F5344CB8AC3E}">
        <p14:creationId xmlns:p14="http://schemas.microsoft.com/office/powerpoint/2010/main" val="3078552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+ 3 at Antarctic bases! </a:t>
            </a:r>
          </a:p>
        </p:txBody>
      </p:sp>
      <p:sp>
        <p:nvSpPr>
          <p:cNvPr id="4" name="Slide Number Placeholder 3"/>
          <p:cNvSpPr>
            <a:spLocks noGrp="1"/>
          </p:cNvSpPr>
          <p:nvPr>
            <p:ph type="sldNum" sz="quarter" idx="10"/>
          </p:nvPr>
        </p:nvSpPr>
        <p:spPr/>
        <p:txBody>
          <a:bodyPr/>
          <a:lstStyle/>
          <a:p>
            <a:fld id="{64E798F7-9CF5-466A-898A-8E42A48A7AF6}" type="slidenum">
              <a:rPr lang="en-AU" smtClean="0"/>
              <a:t>29</a:t>
            </a:fld>
            <a:endParaRPr lang="en-AU"/>
          </a:p>
        </p:txBody>
      </p:sp>
    </p:spTree>
    <p:extLst>
      <p:ext uri="{BB962C8B-B14F-4D97-AF65-F5344CB8AC3E}">
        <p14:creationId xmlns:p14="http://schemas.microsoft.com/office/powerpoint/2010/main" val="14737827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E798F7-9CF5-466A-898A-8E42A48A7AF6}" type="slidenum">
              <a:rPr lang="en-AU" smtClean="0"/>
              <a:t>30</a:t>
            </a:fld>
            <a:endParaRPr lang="en-AU"/>
          </a:p>
        </p:txBody>
      </p:sp>
    </p:spTree>
    <p:extLst>
      <p:ext uri="{BB962C8B-B14F-4D97-AF65-F5344CB8AC3E}">
        <p14:creationId xmlns:p14="http://schemas.microsoft.com/office/powerpoint/2010/main" val="31854706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E798F7-9CF5-466A-898A-8E42A48A7AF6}" type="slidenum">
              <a:rPr lang="en-AU" smtClean="0"/>
              <a:t>31</a:t>
            </a:fld>
            <a:endParaRPr lang="en-AU"/>
          </a:p>
        </p:txBody>
      </p:sp>
    </p:spTree>
    <p:extLst>
      <p:ext uri="{BB962C8B-B14F-4D97-AF65-F5344CB8AC3E}">
        <p14:creationId xmlns:p14="http://schemas.microsoft.com/office/powerpoint/2010/main" val="42803716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 Media Heads 5800 radio, 450 TV</a:t>
            </a:r>
          </a:p>
        </p:txBody>
      </p:sp>
      <p:sp>
        <p:nvSpPr>
          <p:cNvPr id="4" name="Slide Number Placeholder 3"/>
          <p:cNvSpPr>
            <a:spLocks noGrp="1"/>
          </p:cNvSpPr>
          <p:nvPr>
            <p:ph type="sldNum" sz="quarter" idx="10"/>
          </p:nvPr>
        </p:nvSpPr>
        <p:spPr/>
        <p:txBody>
          <a:bodyPr/>
          <a:lstStyle/>
          <a:p>
            <a:fld id="{64E798F7-9CF5-466A-898A-8E42A48A7AF6}" type="slidenum">
              <a:rPr lang="en-AU" smtClean="0"/>
              <a:t>33</a:t>
            </a:fld>
            <a:endParaRPr lang="en-AU"/>
          </a:p>
        </p:txBody>
      </p:sp>
    </p:spTree>
    <p:extLst>
      <p:ext uri="{BB962C8B-B14F-4D97-AF65-F5344CB8AC3E}">
        <p14:creationId xmlns:p14="http://schemas.microsoft.com/office/powerpoint/2010/main" val="18488733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 Sprout</a:t>
            </a:r>
          </a:p>
        </p:txBody>
      </p:sp>
      <p:sp>
        <p:nvSpPr>
          <p:cNvPr id="4" name="Slide Number Placeholder 3"/>
          <p:cNvSpPr>
            <a:spLocks noGrp="1"/>
          </p:cNvSpPr>
          <p:nvPr>
            <p:ph type="sldNum" sz="quarter" idx="10"/>
          </p:nvPr>
        </p:nvSpPr>
        <p:spPr/>
        <p:txBody>
          <a:bodyPr/>
          <a:lstStyle/>
          <a:p>
            <a:fld id="{64E798F7-9CF5-466A-898A-8E42A48A7AF6}" type="slidenum">
              <a:rPr lang="en-AU" smtClean="0"/>
              <a:t>34</a:t>
            </a:fld>
            <a:endParaRPr lang="en-AU"/>
          </a:p>
        </p:txBody>
      </p:sp>
    </p:spTree>
    <p:extLst>
      <p:ext uri="{BB962C8B-B14F-4D97-AF65-F5344CB8AC3E}">
        <p14:creationId xmlns:p14="http://schemas.microsoft.com/office/powerpoint/2010/main" val="36758888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E798F7-9CF5-466A-898A-8E42A48A7AF6}" type="slidenum">
              <a:rPr lang="en-AU" smtClean="0"/>
              <a:t>5</a:t>
            </a:fld>
            <a:endParaRPr lang="en-AU"/>
          </a:p>
        </p:txBody>
      </p:sp>
    </p:spTree>
    <p:extLst>
      <p:ext uri="{BB962C8B-B14F-4D97-AF65-F5344CB8AC3E}">
        <p14:creationId xmlns:p14="http://schemas.microsoft.com/office/powerpoint/2010/main" val="3378796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 Media Heads 5800 radio, 450 TV</a:t>
            </a:r>
          </a:p>
        </p:txBody>
      </p:sp>
      <p:sp>
        <p:nvSpPr>
          <p:cNvPr id="4" name="Slide Number Placeholder 3"/>
          <p:cNvSpPr>
            <a:spLocks noGrp="1"/>
          </p:cNvSpPr>
          <p:nvPr>
            <p:ph type="sldNum" sz="quarter" idx="10"/>
          </p:nvPr>
        </p:nvSpPr>
        <p:spPr/>
        <p:txBody>
          <a:bodyPr/>
          <a:lstStyle/>
          <a:p>
            <a:fld id="{64E798F7-9CF5-466A-898A-8E42A48A7AF6}" type="slidenum">
              <a:rPr lang="en-AU" smtClean="0"/>
              <a:t>7</a:t>
            </a:fld>
            <a:endParaRPr lang="en-AU"/>
          </a:p>
        </p:txBody>
      </p:sp>
    </p:spTree>
    <p:extLst>
      <p:ext uri="{BB962C8B-B14F-4D97-AF65-F5344CB8AC3E}">
        <p14:creationId xmlns:p14="http://schemas.microsoft.com/office/powerpoint/2010/main" val="2463586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 Sprout</a:t>
            </a:r>
          </a:p>
        </p:txBody>
      </p:sp>
      <p:sp>
        <p:nvSpPr>
          <p:cNvPr id="4" name="Slide Number Placeholder 3"/>
          <p:cNvSpPr>
            <a:spLocks noGrp="1"/>
          </p:cNvSpPr>
          <p:nvPr>
            <p:ph type="sldNum" sz="quarter" idx="10"/>
          </p:nvPr>
        </p:nvSpPr>
        <p:spPr/>
        <p:txBody>
          <a:bodyPr/>
          <a:lstStyle/>
          <a:p>
            <a:fld id="{64E798F7-9CF5-466A-898A-8E42A48A7AF6}" type="slidenum">
              <a:rPr lang="en-AU" smtClean="0"/>
              <a:t>8</a:t>
            </a:fld>
            <a:endParaRPr lang="en-AU"/>
          </a:p>
        </p:txBody>
      </p:sp>
    </p:spTree>
    <p:extLst>
      <p:ext uri="{BB962C8B-B14F-4D97-AF65-F5344CB8AC3E}">
        <p14:creationId xmlns:p14="http://schemas.microsoft.com/office/powerpoint/2010/main" val="26477036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E798F7-9CF5-466A-898A-8E42A48A7AF6}" type="slidenum">
              <a:rPr lang="en-AU" smtClean="0"/>
              <a:t>9</a:t>
            </a:fld>
            <a:endParaRPr lang="en-AU"/>
          </a:p>
        </p:txBody>
      </p:sp>
    </p:spTree>
    <p:extLst>
      <p:ext uri="{BB962C8B-B14F-4D97-AF65-F5344CB8AC3E}">
        <p14:creationId xmlns:p14="http://schemas.microsoft.com/office/powerpoint/2010/main" val="10949229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10"/>
          </p:nvPr>
        </p:nvSpPr>
        <p:spPr/>
        <p:txBody>
          <a:bodyPr/>
          <a:lstStyle/>
          <a:p>
            <a:fld id="{64E798F7-9CF5-466A-898A-8E42A48A7AF6}" type="slidenum">
              <a:rPr lang="en-AU" smtClean="0"/>
              <a:t>10</a:t>
            </a:fld>
            <a:endParaRPr lang="en-AU"/>
          </a:p>
        </p:txBody>
      </p:sp>
    </p:spTree>
    <p:extLst>
      <p:ext uri="{BB962C8B-B14F-4D97-AF65-F5344CB8AC3E}">
        <p14:creationId xmlns:p14="http://schemas.microsoft.com/office/powerpoint/2010/main" val="7629943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E798F7-9CF5-466A-898A-8E42A48A7AF6}" type="slidenum">
              <a:rPr lang="en-AU" smtClean="0"/>
              <a:t>11</a:t>
            </a:fld>
            <a:endParaRPr lang="en-AU"/>
          </a:p>
        </p:txBody>
      </p:sp>
    </p:spTree>
    <p:extLst>
      <p:ext uri="{BB962C8B-B14F-4D97-AF65-F5344CB8AC3E}">
        <p14:creationId xmlns:p14="http://schemas.microsoft.com/office/powerpoint/2010/main" val="27857129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+ 3 at Antarctic bases! </a:t>
            </a:r>
          </a:p>
        </p:txBody>
      </p:sp>
      <p:sp>
        <p:nvSpPr>
          <p:cNvPr id="4" name="Slide Number Placeholder 3"/>
          <p:cNvSpPr>
            <a:spLocks noGrp="1"/>
          </p:cNvSpPr>
          <p:nvPr>
            <p:ph type="sldNum" sz="quarter" idx="10"/>
          </p:nvPr>
        </p:nvSpPr>
        <p:spPr/>
        <p:txBody>
          <a:bodyPr/>
          <a:lstStyle/>
          <a:p>
            <a:fld id="{64E798F7-9CF5-466A-898A-8E42A48A7AF6}" type="slidenum">
              <a:rPr lang="en-AU" smtClean="0"/>
              <a:t>12</a:t>
            </a:fld>
            <a:endParaRPr lang="en-AU"/>
          </a:p>
        </p:txBody>
      </p:sp>
    </p:spTree>
    <p:extLst>
      <p:ext uri="{BB962C8B-B14F-4D97-AF65-F5344CB8AC3E}">
        <p14:creationId xmlns:p14="http://schemas.microsoft.com/office/powerpoint/2010/main" val="36426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608CCDAA-D90A-4861-A836-9186121240C2}" type="datetimeFigureOut">
              <a:rPr lang="en-AU" smtClean="0"/>
              <a:t>12/08/2025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4172CB5-AA07-4099-8A74-FAA0B2F49AB0}" type="slidenum">
              <a:rPr lang="en-AU" smtClean="0"/>
              <a:t>‹#›</a:t>
            </a:fld>
            <a:endParaRPr lang="en-AU"/>
          </a:p>
        </p:txBody>
      </p:sp>
    </p:spTree>
    <p:extLst>
      <p:ext uri="{BB962C8B-B14F-4D97-AF65-F5344CB8AC3E}">
        <p14:creationId xmlns:p14="http://schemas.microsoft.com/office/powerpoint/2010/main" val="1512553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B8023324-3DEC-4E7A-7040-B8454AE7C8F4}"/>
              </a:ext>
            </a:extLst>
          </p:cNvPr>
          <p:cNvSpPr>
            <a:spLocks noGrp="1"/>
          </p:cNvSpPr>
          <p:nvPr>
            <p:ph type="dt" sz="half" idx="10"/>
          </p:nvPr>
        </p:nvSpPr>
        <p:spPr/>
        <p:txBody>
          <a:bodyPr/>
          <a:lstStyle/>
          <a:p>
            <a:fld id="{608CCDAA-D90A-4861-A836-9186121240C2}" type="datetimeFigureOut">
              <a:rPr lang="en-AU" smtClean="0"/>
              <a:t>12/08/2025</a:t>
            </a:fld>
            <a:endParaRPr lang="en-AU"/>
          </a:p>
        </p:txBody>
      </p:sp>
      <p:sp>
        <p:nvSpPr>
          <p:cNvPr id="4" name="Footer Placeholder 3">
            <a:extLst>
              <a:ext uri="{FF2B5EF4-FFF2-40B4-BE49-F238E27FC236}">
                <a16:creationId xmlns:a16="http://schemas.microsoft.com/office/drawing/2014/main" id="{E260466D-76AF-99A4-2240-3BF74A4D842A}"/>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757FB14B-34CA-5DCA-EFA6-98FC0C373F8B}"/>
              </a:ext>
            </a:extLst>
          </p:cNvPr>
          <p:cNvSpPr>
            <a:spLocks noGrp="1"/>
          </p:cNvSpPr>
          <p:nvPr>
            <p:ph type="sldNum" sz="quarter" idx="12"/>
          </p:nvPr>
        </p:nvSpPr>
        <p:spPr/>
        <p:txBody>
          <a:bodyPr/>
          <a:lstStyle/>
          <a:p>
            <a:fld id="{94172CB5-AA07-4099-8A74-FAA0B2F49AB0}" type="slidenum">
              <a:rPr lang="en-AU" smtClean="0"/>
              <a:t>‹#›</a:t>
            </a:fld>
            <a:endParaRPr lang="en-AU"/>
          </a:p>
        </p:txBody>
      </p:sp>
      <p:sp>
        <p:nvSpPr>
          <p:cNvPr id="7" name="Title 3">
            <a:extLst>
              <a:ext uri="{FF2B5EF4-FFF2-40B4-BE49-F238E27FC236}">
                <a16:creationId xmlns:a16="http://schemas.microsoft.com/office/drawing/2014/main" id="{1D8B3B3C-6B24-2A86-2A13-5192FCE78680}"/>
              </a:ext>
            </a:extLst>
          </p:cNvPr>
          <p:cNvSpPr>
            <a:spLocks noGrp="1"/>
          </p:cNvSpPr>
          <p:nvPr>
            <p:ph type="title"/>
          </p:nvPr>
        </p:nvSpPr>
        <p:spPr>
          <a:xfrm>
            <a:off x="831850" y="1709738"/>
            <a:ext cx="10515600" cy="2852737"/>
          </a:xfrm>
        </p:spPr>
        <p:txBody>
          <a:bodyPr anchor="b"/>
          <a:lstStyle>
            <a:lvl1pPr algn="l">
              <a:defRPr/>
            </a:lvl1pPr>
          </a:lstStyle>
          <a:p>
            <a:endParaRPr lang="en-AU" dirty="0"/>
          </a:p>
        </p:txBody>
      </p:sp>
      <p:sp>
        <p:nvSpPr>
          <p:cNvPr id="8" name="Text Placeholder 4">
            <a:extLst>
              <a:ext uri="{FF2B5EF4-FFF2-40B4-BE49-F238E27FC236}">
                <a16:creationId xmlns:a16="http://schemas.microsoft.com/office/drawing/2014/main" id="{8174CA2E-E1C2-6181-3BED-22BED1CA46CD}"/>
              </a:ext>
            </a:extLst>
          </p:cNvPr>
          <p:cNvSpPr>
            <a:spLocks noGrp="1"/>
          </p:cNvSpPr>
          <p:nvPr>
            <p:ph type="body" idx="1"/>
          </p:nvPr>
        </p:nvSpPr>
        <p:spPr>
          <a:xfrm>
            <a:off x="831850" y="4589463"/>
            <a:ext cx="10515600" cy="1500187"/>
          </a:xfrm>
        </p:spPr>
        <p:txBody>
          <a:bodyPr/>
          <a:lstStyle/>
          <a:p>
            <a:endParaRPr lang="en-AU"/>
          </a:p>
        </p:txBody>
      </p:sp>
    </p:spTree>
    <p:extLst>
      <p:ext uri="{BB962C8B-B14F-4D97-AF65-F5344CB8AC3E}">
        <p14:creationId xmlns:p14="http://schemas.microsoft.com/office/powerpoint/2010/main" val="431995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8CCDAA-D90A-4861-A836-9186121240C2}" type="datetimeFigureOut">
              <a:rPr lang="en-AU" smtClean="0"/>
              <a:t>12/08/2025</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94172CB5-AA07-4099-8A74-FAA0B2F49AB0}" type="slidenum">
              <a:rPr lang="en-AU" smtClean="0"/>
              <a:t>‹#›</a:t>
            </a:fld>
            <a:endParaRPr lang="en-AU"/>
          </a:p>
        </p:txBody>
      </p:sp>
    </p:spTree>
    <p:extLst>
      <p:ext uri="{BB962C8B-B14F-4D97-AF65-F5344CB8AC3E}">
        <p14:creationId xmlns:p14="http://schemas.microsoft.com/office/powerpoint/2010/main" val="16421069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gif"/><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769" y="273850"/>
            <a:ext cx="10972464" cy="114412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609769" y="1599417"/>
            <a:ext cx="10972464" cy="452607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609769" y="6355663"/>
            <a:ext cx="2843904" cy="366253"/>
          </a:xfrm>
          <a:prstGeom prst="rect">
            <a:avLst/>
          </a:prstGeom>
        </p:spPr>
        <p:txBody>
          <a:bodyPr vert="horz" lIns="91440" tIns="45720" rIns="91440" bIns="45720" rtlCol="0" anchor="ctr"/>
          <a:lstStyle>
            <a:lvl1pPr algn="l">
              <a:defRPr sz="1270">
                <a:solidFill>
                  <a:schemeClr val="tx1">
                    <a:tint val="75000"/>
                  </a:schemeClr>
                </a:solidFill>
              </a:defRPr>
            </a:lvl1pPr>
          </a:lstStyle>
          <a:p>
            <a:fld id="{608CCDAA-D90A-4861-A836-9186121240C2}" type="datetimeFigureOut">
              <a:rPr lang="en-AU" smtClean="0"/>
              <a:t>12/08/2025</a:t>
            </a:fld>
            <a:endParaRPr lang="en-AU"/>
          </a:p>
        </p:txBody>
      </p:sp>
      <p:sp>
        <p:nvSpPr>
          <p:cNvPr id="5" name="Footer Placeholder 4"/>
          <p:cNvSpPr>
            <a:spLocks noGrp="1"/>
          </p:cNvSpPr>
          <p:nvPr>
            <p:ph type="ftr" sz="quarter" idx="3"/>
          </p:nvPr>
        </p:nvSpPr>
        <p:spPr>
          <a:xfrm>
            <a:off x="4165909" y="6355663"/>
            <a:ext cx="3860184" cy="366253"/>
          </a:xfrm>
          <a:prstGeom prst="rect">
            <a:avLst/>
          </a:prstGeom>
        </p:spPr>
        <p:txBody>
          <a:bodyPr vert="horz" lIns="91440" tIns="45720" rIns="91440" bIns="45720" rtlCol="0" anchor="ctr"/>
          <a:lstStyle>
            <a:lvl1pPr algn="ctr">
              <a:defRPr sz="127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738328" y="6355663"/>
            <a:ext cx="2843905" cy="366253"/>
          </a:xfrm>
          <a:prstGeom prst="rect">
            <a:avLst/>
          </a:prstGeom>
        </p:spPr>
        <p:txBody>
          <a:bodyPr vert="horz" lIns="91440" tIns="45720" rIns="91440" bIns="45720" rtlCol="0" anchor="ctr"/>
          <a:lstStyle>
            <a:lvl1pPr algn="r">
              <a:defRPr sz="1270">
                <a:solidFill>
                  <a:schemeClr val="tx1">
                    <a:tint val="75000"/>
                  </a:schemeClr>
                </a:solidFill>
              </a:defRPr>
            </a:lvl1pPr>
          </a:lstStyle>
          <a:p>
            <a:fld id="{94172CB5-AA07-4099-8A74-FAA0B2F49AB0}" type="slidenum">
              <a:rPr lang="en-AU" smtClean="0"/>
              <a:t>‹#›</a:t>
            </a:fld>
            <a:endParaRPr lang="en-AU"/>
          </a:p>
        </p:txBody>
      </p:sp>
      <p:sp>
        <p:nvSpPr>
          <p:cNvPr id="9" name="TextBox 8">
            <a:extLst>
              <a:ext uri="{FF2B5EF4-FFF2-40B4-BE49-F238E27FC236}">
                <a16:creationId xmlns:a16="http://schemas.microsoft.com/office/drawing/2014/main" id="{7593348D-C377-DCE6-06CF-AEBE2C536F36}"/>
              </a:ext>
            </a:extLst>
          </p:cNvPr>
          <p:cNvSpPr txBox="1"/>
          <p:nvPr userDrawn="1">
            <p:extLst>
              <p:ext uri="{1162E1C5-73C7-4A58-AE30-91384D911F3F}">
                <p184:classification xmlns:p184="http://schemas.microsoft.com/office/powerpoint/2018/4/main" val="hdr"/>
              </p:ext>
            </p:extLst>
          </p:nvPr>
        </p:nvSpPr>
        <p:spPr>
          <a:xfrm>
            <a:off x="5820537" y="63500"/>
            <a:ext cx="585788" cy="182880"/>
          </a:xfrm>
          <a:prstGeom prst="rect">
            <a:avLst/>
          </a:prstGeom>
        </p:spPr>
        <p:txBody>
          <a:bodyPr horzOverflow="overflow" lIns="0" tIns="0" rIns="0" bIns="0">
            <a:spAutoFit/>
          </a:bodyPr>
          <a:lstStyle/>
          <a:p>
            <a:pPr algn="l"/>
            <a:r>
              <a:rPr lang="en-AU" sz="1200">
                <a:solidFill>
                  <a:srgbClr val="C00000"/>
                </a:solidFill>
                <a:latin typeface="Calibri" panose="020F0502020204030204" pitchFamily="34" charset="0"/>
                <a:cs typeface="Calibri" panose="020F0502020204030204" pitchFamily="34" charset="0"/>
              </a:rPr>
              <a:t>OFFICIAL</a:t>
            </a:r>
          </a:p>
        </p:txBody>
      </p:sp>
      <p:sp>
        <p:nvSpPr>
          <p:cNvPr id="10" name="TextBox 9">
            <a:extLst>
              <a:ext uri="{FF2B5EF4-FFF2-40B4-BE49-F238E27FC236}">
                <a16:creationId xmlns:a16="http://schemas.microsoft.com/office/drawing/2014/main" id="{CA0B081F-120A-EBBE-2957-87863B768042}"/>
              </a:ext>
            </a:extLst>
          </p:cNvPr>
          <p:cNvSpPr txBox="1"/>
          <p:nvPr userDrawn="1">
            <p:extLst>
              <p:ext uri="{1162E1C5-73C7-4A58-AE30-91384D911F3F}">
                <p184:classification xmlns:p184="http://schemas.microsoft.com/office/powerpoint/2018/4/main" val="ftr"/>
              </p:ext>
            </p:extLst>
          </p:nvPr>
        </p:nvSpPr>
        <p:spPr>
          <a:xfrm>
            <a:off x="5820537" y="6611620"/>
            <a:ext cx="585788" cy="182880"/>
          </a:xfrm>
          <a:prstGeom prst="rect">
            <a:avLst/>
          </a:prstGeom>
        </p:spPr>
        <p:txBody>
          <a:bodyPr horzOverflow="overflow" lIns="0" tIns="0" rIns="0" bIns="0">
            <a:spAutoFit/>
          </a:bodyPr>
          <a:lstStyle/>
          <a:p>
            <a:pPr algn="l"/>
            <a:r>
              <a:rPr lang="en-AU" sz="1200">
                <a:solidFill>
                  <a:srgbClr val="C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1214942608"/>
      </p:ext>
    </p:extLst>
  </p:cSld>
  <p:clrMap bg1="lt1" tx1="dk1" bg2="lt2" tx2="dk2" accent1="accent1" accent2="accent2" accent3="accent3" accent4="accent4" accent5="accent5" accent6="accent6" hlink="hlink" folHlink="folHlink"/>
  <p:sldLayoutIdLst>
    <p:sldLayoutId id="2147483664" r:id="rId1"/>
    <p:sldLayoutId id="2147483670" r:id="rId2"/>
    <p:sldLayoutId id="2147483669"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hemeOverride" Target="../theme/themeOverride1.xml"/><Relationship Id="rId5" Type="http://schemas.openxmlformats.org/officeDocument/2006/relationships/image" Target="../media/image3.emf"/><Relationship Id="rId4" Type="http://schemas.openxmlformats.org/officeDocument/2006/relationships/image" Target="../media/image1.gif"/></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604C99B-693F-DD47-A6BA-2AAAD8632DEB}"/>
              </a:ext>
            </a:extLst>
          </p:cNvPr>
          <p:cNvPicPr>
            <a:picLocks noChangeAspect="1"/>
          </p:cNvPicPr>
          <p:nvPr/>
        </p:nvPicPr>
        <p:blipFill rotWithShape="1">
          <a:blip r:embed="rId2" cstate="hqprint">
            <a:extLst>
              <a:ext uri="{28A0092B-C50C-407E-A947-70E740481C1C}">
                <a14:useLocalDpi xmlns:a14="http://schemas.microsoft.com/office/drawing/2010/main"/>
              </a:ext>
            </a:extLst>
          </a:blip>
          <a:srcRect b="13326"/>
          <a:stretch/>
        </p:blipFill>
        <p:spPr>
          <a:xfrm>
            <a:off x="7945489" y="533601"/>
            <a:ext cx="4093701" cy="5943190"/>
          </a:xfrm>
          <a:prstGeom prst="rect">
            <a:avLst/>
          </a:prstGeom>
        </p:spPr>
      </p:pic>
      <p:sp>
        <p:nvSpPr>
          <p:cNvPr id="4" name="TextBox 3"/>
          <p:cNvSpPr txBox="1"/>
          <p:nvPr/>
        </p:nvSpPr>
        <p:spPr>
          <a:xfrm>
            <a:off x="2011456" y="2151727"/>
            <a:ext cx="5934033" cy="2554545"/>
          </a:xfrm>
          <a:prstGeom prst="rect">
            <a:avLst/>
          </a:prstGeom>
          <a:noFill/>
        </p:spPr>
        <p:txBody>
          <a:bodyPr wrap="square" rtlCol="0">
            <a:spAutoFit/>
          </a:bodyP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algn="ctr"/>
            <a:r>
              <a:rPr lang="en-AU" sz="8000" dirty="0"/>
              <a:t>Brain Break Quiz 2025</a:t>
            </a:r>
          </a:p>
        </p:txBody>
      </p:sp>
    </p:spTree>
    <p:extLst>
      <p:ext uri="{BB962C8B-B14F-4D97-AF65-F5344CB8AC3E}">
        <p14:creationId xmlns:p14="http://schemas.microsoft.com/office/powerpoint/2010/main" val="18315051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BD14215-9B28-39A4-C89B-7B2CFE8E40E3}"/>
              </a:ext>
            </a:extLst>
          </p:cNvPr>
          <p:cNvSpPr>
            <a:spLocks noGrp="1"/>
          </p:cNvSpPr>
          <p:nvPr>
            <p:ph type="title"/>
          </p:nvPr>
        </p:nvSpPr>
        <p:spPr/>
        <p:txBody>
          <a:bodyPr/>
          <a:lstStyle/>
          <a:p>
            <a:r>
              <a:rPr lang="en-AU" dirty="0"/>
              <a:t>Question 8</a:t>
            </a:r>
          </a:p>
        </p:txBody>
      </p:sp>
      <p:sp>
        <p:nvSpPr>
          <p:cNvPr id="4" name="Stored Data 3">
            <a:extLst>
              <a:ext uri="{FF2B5EF4-FFF2-40B4-BE49-F238E27FC236}">
                <a16:creationId xmlns:a16="http://schemas.microsoft.com/office/drawing/2014/main" id="{CA14E7DA-F00B-B64A-90A1-67DF5DC194F1}"/>
              </a:ext>
            </a:extLst>
          </p:cNvPr>
          <p:cNvSpPr/>
          <p:nvPr/>
        </p:nvSpPr>
        <p:spPr>
          <a:xfrm rot="1774833" flipH="1">
            <a:off x="7647670" y="158238"/>
            <a:ext cx="14607923" cy="12362513"/>
          </a:xfrm>
          <a:prstGeom prst="flowChartOnlineStorage">
            <a:avLst/>
          </a:prstGeom>
          <a:solidFill>
            <a:srgbClr val="F2A85A"/>
          </a:solidFill>
          <a:ln>
            <a:solidFill>
              <a:srgbClr val="F2A8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algn="ctr"/>
            <a:endParaRPr lang="en-US" sz="2016"/>
          </a:p>
        </p:txBody>
      </p:sp>
      <p:pic>
        <p:nvPicPr>
          <p:cNvPr id="5" name="Picture 4">
            <a:extLst>
              <a:ext uri="{FF2B5EF4-FFF2-40B4-BE49-F238E27FC236}">
                <a16:creationId xmlns:a16="http://schemas.microsoft.com/office/drawing/2014/main" id="{8BE063B1-CAF2-B144-8737-5FE0416B00DA}"/>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549019" y="2209886"/>
            <a:ext cx="2642981" cy="4426995"/>
          </a:xfrm>
          <a:prstGeom prst="rect">
            <a:avLst/>
          </a:prstGeom>
        </p:spPr>
      </p:pic>
      <p:sp>
        <p:nvSpPr>
          <p:cNvPr id="6" name="Content Placeholder 5">
            <a:extLst>
              <a:ext uri="{FF2B5EF4-FFF2-40B4-BE49-F238E27FC236}">
                <a16:creationId xmlns:a16="http://schemas.microsoft.com/office/drawing/2014/main" id="{8BB34BA6-B2DA-3B42-47B4-02339FC1BBF7}"/>
              </a:ext>
            </a:extLst>
          </p:cNvPr>
          <p:cNvSpPr>
            <a:spLocks noGrp="1"/>
          </p:cNvSpPr>
          <p:nvPr>
            <p:ph idx="1"/>
          </p:nvPr>
        </p:nvSpPr>
        <p:spPr/>
        <p:txBody>
          <a:bodyPr/>
          <a:lstStyle/>
          <a:p>
            <a:pPr marL="0" indent="0">
              <a:buNone/>
            </a:pPr>
            <a:r>
              <a:rPr lang="en-AU" dirty="0"/>
              <a:t>Which of the following minerals from the game </a:t>
            </a:r>
            <a:r>
              <a:rPr lang="en-AU" i="1" dirty="0"/>
              <a:t>Minecraft</a:t>
            </a:r>
            <a:r>
              <a:rPr lang="en-AU" dirty="0"/>
              <a:t> also exists in real life?</a:t>
            </a:r>
          </a:p>
          <a:p>
            <a:pPr marL="514350" indent="-514350">
              <a:buFont typeface="+mj-lt"/>
              <a:buAutoNum type="alphaUcPeriod"/>
            </a:pPr>
            <a:r>
              <a:rPr lang="en-AU" dirty="0" err="1"/>
              <a:t>Glowstone</a:t>
            </a:r>
            <a:r>
              <a:rPr lang="en-AU" dirty="0"/>
              <a:t> </a:t>
            </a:r>
          </a:p>
          <a:p>
            <a:pPr marL="514350" indent="-514350">
              <a:buFont typeface="+mj-lt"/>
              <a:buAutoNum type="alphaUcPeriod"/>
            </a:pPr>
            <a:r>
              <a:rPr lang="en-AU" dirty="0"/>
              <a:t>Redstone</a:t>
            </a:r>
          </a:p>
          <a:p>
            <a:pPr marL="514350" indent="-514350">
              <a:buFont typeface="+mj-lt"/>
              <a:buAutoNum type="alphaUcPeriod"/>
            </a:pPr>
            <a:r>
              <a:rPr lang="en-AU" dirty="0"/>
              <a:t>Amethyst</a:t>
            </a:r>
          </a:p>
          <a:p>
            <a:pPr marL="514350" indent="-514350">
              <a:buFont typeface="+mj-lt"/>
              <a:buAutoNum type="alphaUcPeriod"/>
            </a:pPr>
            <a:r>
              <a:rPr lang="en-AU" dirty="0" err="1"/>
              <a:t>Netherite</a:t>
            </a:r>
            <a:endParaRPr lang="en-AU" dirty="0"/>
          </a:p>
          <a:p>
            <a:pPr marL="0" indent="0">
              <a:buNone/>
            </a:pPr>
            <a:endParaRPr lang="en-AU" dirty="0"/>
          </a:p>
        </p:txBody>
      </p:sp>
    </p:spTree>
    <p:extLst>
      <p:ext uri="{BB962C8B-B14F-4D97-AF65-F5344CB8AC3E}">
        <p14:creationId xmlns:p14="http://schemas.microsoft.com/office/powerpoint/2010/main" val="1427562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99330-448E-FDA9-C8AC-1718FFCA6AB4}"/>
              </a:ext>
            </a:extLst>
          </p:cNvPr>
          <p:cNvSpPr>
            <a:spLocks noGrp="1"/>
          </p:cNvSpPr>
          <p:nvPr>
            <p:ph type="title"/>
          </p:nvPr>
        </p:nvSpPr>
        <p:spPr/>
        <p:txBody>
          <a:bodyPr/>
          <a:lstStyle/>
          <a:p>
            <a:r>
              <a:rPr lang="en-AU" dirty="0"/>
              <a:t>Question 9</a:t>
            </a:r>
          </a:p>
        </p:txBody>
      </p:sp>
      <p:sp>
        <p:nvSpPr>
          <p:cNvPr id="6" name="Content Placeholder 5">
            <a:extLst>
              <a:ext uri="{FF2B5EF4-FFF2-40B4-BE49-F238E27FC236}">
                <a16:creationId xmlns:a16="http://schemas.microsoft.com/office/drawing/2014/main" id="{4B88A5A6-3F5E-944E-9323-5DE3AB6C5F0D}"/>
              </a:ext>
            </a:extLst>
          </p:cNvPr>
          <p:cNvSpPr>
            <a:spLocks noGrp="1"/>
          </p:cNvSpPr>
          <p:nvPr>
            <p:ph idx="1"/>
          </p:nvPr>
        </p:nvSpPr>
        <p:spPr>
          <a:xfrm>
            <a:off x="609768" y="1599417"/>
            <a:ext cx="10479145" cy="4526078"/>
          </a:xfrm>
        </p:spPr>
        <p:txBody>
          <a:bodyPr>
            <a:normAutofit/>
          </a:bodyP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indent="0">
              <a:buNone/>
            </a:pPr>
            <a:r>
              <a:rPr lang="en-AU" sz="3200" dirty="0"/>
              <a:t>What word is both the name of a Disney princess and another name for the spectacular ‘Northern Lights’ or ‘Southern Lights’ that can sometimes be seen from the northern and southern ends of the globe? </a:t>
            </a:r>
            <a:endParaRPr lang="en-US" sz="3200" dirty="0"/>
          </a:p>
        </p:txBody>
      </p:sp>
      <p:sp>
        <p:nvSpPr>
          <p:cNvPr id="3" name="Stored Data 3">
            <a:extLst>
              <a:ext uri="{FF2B5EF4-FFF2-40B4-BE49-F238E27FC236}">
                <a16:creationId xmlns:a16="http://schemas.microsoft.com/office/drawing/2014/main" id="{4A8CFB7A-FE93-5905-E0D3-C24A8FD56E6E}"/>
              </a:ext>
            </a:extLst>
          </p:cNvPr>
          <p:cNvSpPr/>
          <p:nvPr/>
        </p:nvSpPr>
        <p:spPr>
          <a:xfrm rot="1774833" flipH="1">
            <a:off x="7727045" y="268181"/>
            <a:ext cx="14276154" cy="12081741"/>
          </a:xfrm>
          <a:prstGeom prst="flowChartOnlineStorage">
            <a:avLst/>
          </a:prstGeom>
          <a:solidFill>
            <a:srgbClr val="AD8746"/>
          </a:solidFill>
          <a:ln>
            <a:solidFill>
              <a:srgbClr val="AD87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algn="ctr"/>
            <a:endParaRPr lang="en-US" sz="2016" dirty="0"/>
          </a:p>
        </p:txBody>
      </p:sp>
      <p:pic>
        <p:nvPicPr>
          <p:cNvPr id="7" name="Picture 6">
            <a:extLst>
              <a:ext uri="{FF2B5EF4-FFF2-40B4-BE49-F238E27FC236}">
                <a16:creationId xmlns:a16="http://schemas.microsoft.com/office/drawing/2014/main" id="{B0F1B4C4-D447-1087-CDE7-00EAF62C0176}"/>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9549018" y="2209885"/>
            <a:ext cx="2642982" cy="4426996"/>
          </a:xfrm>
          <a:prstGeom prst="rect">
            <a:avLst/>
          </a:prstGeom>
        </p:spPr>
      </p:pic>
    </p:spTree>
    <p:extLst>
      <p:ext uri="{BB962C8B-B14F-4D97-AF65-F5344CB8AC3E}">
        <p14:creationId xmlns:p14="http://schemas.microsoft.com/office/powerpoint/2010/main" val="2162891512"/>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470F14D-A394-4139-ACBF-BD8F4578F17E}"/>
              </a:ext>
            </a:extLst>
          </p:cNvPr>
          <p:cNvSpPr>
            <a:spLocks noGrp="1"/>
          </p:cNvSpPr>
          <p:nvPr>
            <p:ph type="title"/>
          </p:nvPr>
        </p:nvSpPr>
        <p:spPr>
          <a:xfrm>
            <a:off x="609769" y="273850"/>
            <a:ext cx="10972464" cy="1144120"/>
          </a:xfrm>
        </p:spPr>
        <p:txBody>
          <a:bodyPr/>
          <a:lstStyle/>
          <a:p>
            <a:r>
              <a:rPr lang="en-AU" dirty="0"/>
              <a:t>Question 10</a:t>
            </a:r>
          </a:p>
        </p:txBody>
      </p:sp>
      <p:sp>
        <p:nvSpPr>
          <p:cNvPr id="13" name="Content Placeholder 12">
            <a:extLst>
              <a:ext uri="{FF2B5EF4-FFF2-40B4-BE49-F238E27FC236}">
                <a16:creationId xmlns:a16="http://schemas.microsoft.com/office/drawing/2014/main" id="{6E316872-AF91-39E9-14BB-EC1BE6EAD5B7}"/>
              </a:ext>
            </a:extLst>
          </p:cNvPr>
          <p:cNvSpPr>
            <a:spLocks noGrp="1"/>
          </p:cNvSpPr>
          <p:nvPr>
            <p:ph idx="1"/>
          </p:nvPr>
        </p:nvSpPr>
        <p:spPr>
          <a:xfrm>
            <a:off x="609769" y="1599417"/>
            <a:ext cx="10972464" cy="4526078"/>
          </a:xfrm>
        </p:spPr>
        <p:txBody>
          <a:bodyPr>
            <a:normAutofit lnSpcReduction="10000"/>
          </a:bodyPr>
          <a:lstStyle/>
          <a:p>
            <a:pPr marL="0" indent="0">
              <a:buNone/>
            </a:pPr>
            <a:r>
              <a:rPr lang="en-AU" dirty="0"/>
              <a:t>Up until around 50,000 years ago, Australia was home to flightless birds that could grow up to 2.5 metres tall and weighed up to 300kg (8 times as much as an emu). What were they nicknamed by scientists?</a:t>
            </a:r>
          </a:p>
          <a:p>
            <a:pPr>
              <a:lnSpc>
                <a:spcPct val="107000"/>
              </a:lnSpc>
              <a:spcAft>
                <a:spcPts val="800"/>
              </a:spcAft>
              <a:buFont typeface="+mj-lt"/>
              <a:buAutoNum type="alphaUcPeriod"/>
            </a:pPr>
            <a:r>
              <a:rPr lang="en-AU" dirty="0"/>
              <a:t>The demon duck of doom</a:t>
            </a:r>
          </a:p>
          <a:p>
            <a:pPr>
              <a:lnSpc>
                <a:spcPct val="107000"/>
              </a:lnSpc>
              <a:spcAft>
                <a:spcPts val="800"/>
              </a:spcAft>
              <a:buFont typeface="+mj-lt"/>
              <a:buAutoNum type="alphaUcPeriod"/>
            </a:pPr>
            <a:r>
              <a:rPr lang="en-AU" dirty="0"/>
              <a:t>The extreme emu</a:t>
            </a:r>
          </a:p>
          <a:p>
            <a:pPr>
              <a:lnSpc>
                <a:spcPct val="107000"/>
              </a:lnSpc>
              <a:spcAft>
                <a:spcPts val="800"/>
              </a:spcAft>
              <a:buFont typeface="+mj-lt"/>
              <a:buAutoNum type="alphaUcPeriod"/>
            </a:pPr>
            <a:r>
              <a:rPr lang="en-AU" dirty="0"/>
              <a:t>The killer cassowary  </a:t>
            </a:r>
          </a:p>
          <a:p>
            <a:pPr>
              <a:lnSpc>
                <a:spcPct val="107000"/>
              </a:lnSpc>
              <a:spcAft>
                <a:spcPts val="800"/>
              </a:spcAft>
              <a:buFont typeface="+mj-lt"/>
              <a:buAutoNum type="alphaUcPeriod"/>
            </a:pPr>
            <a:r>
              <a:rPr lang="en-AU" dirty="0"/>
              <a:t>The gigantic, ghastly goose</a:t>
            </a:r>
          </a:p>
        </p:txBody>
      </p:sp>
      <p:sp>
        <p:nvSpPr>
          <p:cNvPr id="2" name="Stored Data 3">
            <a:extLst>
              <a:ext uri="{FF2B5EF4-FFF2-40B4-BE49-F238E27FC236}">
                <a16:creationId xmlns:a16="http://schemas.microsoft.com/office/drawing/2014/main" id="{E771E2F3-D562-5EA4-F53A-0DF877EE7670}"/>
              </a:ext>
            </a:extLst>
          </p:cNvPr>
          <p:cNvSpPr/>
          <p:nvPr/>
        </p:nvSpPr>
        <p:spPr>
          <a:xfrm rot="1774833" flipH="1">
            <a:off x="7715999" y="310913"/>
            <a:ext cx="14277600" cy="12081600"/>
          </a:xfrm>
          <a:prstGeom prst="flowChartOnlineStorage">
            <a:avLst/>
          </a:prstGeom>
          <a:solidFill>
            <a:srgbClr val="EEA097"/>
          </a:solidFill>
          <a:ln>
            <a:solidFill>
              <a:srgbClr val="EEA0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algn="ctr"/>
            <a:endParaRPr lang="en-US" sz="2016" dirty="0"/>
          </a:p>
        </p:txBody>
      </p:sp>
      <p:pic>
        <p:nvPicPr>
          <p:cNvPr id="5" name="Content Placeholder 5">
            <a:extLst>
              <a:ext uri="{FF2B5EF4-FFF2-40B4-BE49-F238E27FC236}">
                <a16:creationId xmlns:a16="http://schemas.microsoft.com/office/drawing/2014/main" id="{7863F567-D9A9-EAB9-613C-732335CD76FE}"/>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490278" y="2103794"/>
            <a:ext cx="2701722" cy="4525386"/>
          </a:xfrm>
          <a:prstGeom prst="rect">
            <a:avLst/>
          </a:prstGeom>
        </p:spPr>
      </p:pic>
    </p:spTree>
    <p:extLst>
      <p:ext uri="{BB962C8B-B14F-4D97-AF65-F5344CB8AC3E}">
        <p14:creationId xmlns:p14="http://schemas.microsoft.com/office/powerpoint/2010/main" val="30059950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11A48-5667-61DA-D8AB-C9FB10E6D134}"/>
              </a:ext>
            </a:extLst>
          </p:cNvPr>
          <p:cNvSpPr>
            <a:spLocks noGrp="1"/>
          </p:cNvSpPr>
          <p:nvPr>
            <p:ph type="title"/>
          </p:nvPr>
        </p:nvSpPr>
        <p:spPr/>
        <p:txBody>
          <a:bodyPr>
            <a:normAutofit/>
          </a:bodyPr>
          <a:lstStyle/>
          <a:p>
            <a:r>
              <a:rPr lang="en-AU" sz="6000" dirty="0"/>
              <a:t>Medium / Years 7 - 10 Questions</a:t>
            </a:r>
          </a:p>
        </p:txBody>
      </p:sp>
      <p:sp>
        <p:nvSpPr>
          <p:cNvPr id="3" name="Text Placeholder 2">
            <a:extLst>
              <a:ext uri="{FF2B5EF4-FFF2-40B4-BE49-F238E27FC236}">
                <a16:creationId xmlns:a16="http://schemas.microsoft.com/office/drawing/2014/main" id="{32EAEF92-D147-2259-C758-1C7A75A2F313}"/>
              </a:ext>
            </a:extLst>
          </p:cNvPr>
          <p:cNvSpPr>
            <a:spLocks noGrp="1"/>
          </p:cNvSpPr>
          <p:nvPr>
            <p:ph type="body" idx="1"/>
          </p:nvPr>
        </p:nvSpPr>
        <p:spPr/>
        <p:txBody>
          <a:bodyPr>
            <a:normAutofit/>
          </a:bodyPr>
          <a:lstStyle/>
          <a:p>
            <a:pPr marL="0" indent="0">
              <a:lnSpc>
                <a:spcPct val="90000"/>
              </a:lnSpc>
              <a:spcBef>
                <a:spcPts val="1000"/>
              </a:spcBef>
              <a:buNone/>
            </a:pPr>
            <a:r>
              <a:rPr lang="en-AU" sz="2400" dirty="0">
                <a:solidFill>
                  <a:schemeClr val="tx1">
                    <a:tint val="82000"/>
                  </a:schemeClr>
                </a:solidFill>
              </a:rPr>
              <a:t>The questions are the same for both schools and workplaces. Just delete the appropriate words to match your cohort.</a:t>
            </a:r>
          </a:p>
        </p:txBody>
      </p:sp>
    </p:spTree>
    <p:extLst>
      <p:ext uri="{BB962C8B-B14F-4D97-AF65-F5344CB8AC3E}">
        <p14:creationId xmlns:p14="http://schemas.microsoft.com/office/powerpoint/2010/main" val="1272174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ored Data 3">
            <a:extLst>
              <a:ext uri="{FF2B5EF4-FFF2-40B4-BE49-F238E27FC236}">
                <a16:creationId xmlns:a16="http://schemas.microsoft.com/office/drawing/2014/main" id="{CA14E7DA-F00B-B64A-90A1-67DF5DC194F1}"/>
              </a:ext>
            </a:extLst>
          </p:cNvPr>
          <p:cNvSpPr/>
          <p:nvPr/>
        </p:nvSpPr>
        <p:spPr>
          <a:xfrm rot="1774833" flipH="1">
            <a:off x="7648721" y="158237"/>
            <a:ext cx="14607923" cy="12362513"/>
          </a:xfrm>
          <a:prstGeom prst="flowChartOnlineStorage">
            <a:avLst/>
          </a:prstGeom>
          <a:solidFill>
            <a:srgbClr val="753E3C"/>
          </a:solidFill>
          <a:ln>
            <a:solidFill>
              <a:srgbClr val="753E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algn="ctr"/>
            <a:endParaRPr lang="en-US" sz="2016"/>
          </a:p>
        </p:txBody>
      </p:sp>
      <p:pic>
        <p:nvPicPr>
          <p:cNvPr id="5" name="Picture 4">
            <a:extLst>
              <a:ext uri="{FF2B5EF4-FFF2-40B4-BE49-F238E27FC236}">
                <a16:creationId xmlns:a16="http://schemas.microsoft.com/office/drawing/2014/main" id="{8BE063B1-CAF2-B144-8737-5FE0416B00DA}"/>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flipH="1">
            <a:off x="9549017" y="2209884"/>
            <a:ext cx="2642983" cy="4426998"/>
          </a:xfrm>
          <a:prstGeom prst="rect">
            <a:avLst/>
          </a:prstGeom>
        </p:spPr>
      </p:pic>
      <p:sp>
        <p:nvSpPr>
          <p:cNvPr id="7" name="Title 6">
            <a:extLst>
              <a:ext uri="{FF2B5EF4-FFF2-40B4-BE49-F238E27FC236}">
                <a16:creationId xmlns:a16="http://schemas.microsoft.com/office/drawing/2014/main" id="{AC93C511-9094-1D44-9D13-9B57C15AF967}"/>
              </a:ext>
            </a:extLst>
          </p:cNvPr>
          <p:cNvSpPr>
            <a:spLocks noGrp="1"/>
          </p:cNvSpPr>
          <p:nvPr>
            <p:ph type="title"/>
          </p:nvPr>
        </p:nvSpPr>
        <p:spPr/>
        <p:txBody>
          <a:bodyPr/>
          <a:lstStyle/>
          <a:p>
            <a:r>
              <a:rPr lang="en-AU" dirty="0"/>
              <a:t>Question 1</a:t>
            </a:r>
          </a:p>
        </p:txBody>
      </p:sp>
      <p:sp>
        <p:nvSpPr>
          <p:cNvPr id="9" name="Content Placeholder 8">
            <a:extLst>
              <a:ext uri="{FF2B5EF4-FFF2-40B4-BE49-F238E27FC236}">
                <a16:creationId xmlns:a16="http://schemas.microsoft.com/office/drawing/2014/main" id="{12864035-10A4-6685-F938-30B9A1E40BC0}"/>
              </a:ext>
            </a:extLst>
          </p:cNvPr>
          <p:cNvSpPr>
            <a:spLocks noGrp="1"/>
          </p:cNvSpPr>
          <p:nvPr>
            <p:ph idx="1"/>
          </p:nvPr>
        </p:nvSpPr>
        <p:spPr/>
        <p:txBody>
          <a:bodyPr>
            <a:normAutofit/>
          </a:bodyPr>
          <a:lstStyle/>
          <a:p>
            <a:pPr marL="0" indent="0">
              <a:lnSpc>
                <a:spcPct val="107000"/>
              </a:lnSpc>
              <a:spcAft>
                <a:spcPts val="800"/>
              </a:spcAft>
              <a:buNone/>
            </a:pPr>
            <a:r>
              <a:rPr lang="en-AU" dirty="0"/>
              <a:t>Which of the following ancient devices used for telling the time does not work after the sun sets each night?</a:t>
            </a:r>
          </a:p>
          <a:p>
            <a:pPr marL="514350" indent="-514350">
              <a:lnSpc>
                <a:spcPct val="107000"/>
              </a:lnSpc>
              <a:spcAft>
                <a:spcPts val="800"/>
              </a:spcAft>
              <a:buFont typeface="+mj-lt"/>
              <a:buAutoNum type="alphaUcPeriod"/>
            </a:pPr>
            <a:r>
              <a:rPr lang="en-AU" dirty="0"/>
              <a:t>Sundial</a:t>
            </a:r>
          </a:p>
          <a:p>
            <a:pPr marL="514350" indent="-514350">
              <a:lnSpc>
                <a:spcPct val="107000"/>
              </a:lnSpc>
              <a:spcAft>
                <a:spcPts val="800"/>
              </a:spcAft>
              <a:buFont typeface="+mj-lt"/>
              <a:buAutoNum type="alphaUcPeriod"/>
            </a:pPr>
            <a:r>
              <a:rPr lang="en-AU" dirty="0"/>
              <a:t>Water Clock</a:t>
            </a:r>
          </a:p>
          <a:p>
            <a:pPr marL="514350" indent="-514350">
              <a:lnSpc>
                <a:spcPct val="107000"/>
              </a:lnSpc>
              <a:spcAft>
                <a:spcPts val="800"/>
              </a:spcAft>
              <a:buFont typeface="+mj-lt"/>
              <a:buAutoNum type="alphaUcPeriod"/>
            </a:pPr>
            <a:r>
              <a:rPr lang="en-AU" dirty="0"/>
              <a:t>Astrolabe</a:t>
            </a:r>
          </a:p>
          <a:p>
            <a:pPr marL="514350" indent="-514350">
              <a:lnSpc>
                <a:spcPct val="107000"/>
              </a:lnSpc>
              <a:spcAft>
                <a:spcPts val="800"/>
              </a:spcAft>
              <a:buFont typeface="+mj-lt"/>
              <a:buAutoNum type="alphaUcPeriod"/>
            </a:pPr>
            <a:r>
              <a:rPr lang="en-AU" dirty="0"/>
              <a:t>Incense Clock</a:t>
            </a:r>
          </a:p>
          <a:p>
            <a:pPr marL="0" indent="0">
              <a:buNone/>
            </a:pPr>
            <a:endParaRPr lang="en-AU" dirty="0"/>
          </a:p>
        </p:txBody>
      </p:sp>
    </p:spTree>
    <p:extLst>
      <p:ext uri="{BB962C8B-B14F-4D97-AF65-F5344CB8AC3E}">
        <p14:creationId xmlns:p14="http://schemas.microsoft.com/office/powerpoint/2010/main" val="3007554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B8D215F-AA9F-4C01-D397-D9D5B75D1C23}"/>
              </a:ext>
            </a:extLst>
          </p:cNvPr>
          <p:cNvSpPr>
            <a:spLocks noGrp="1"/>
          </p:cNvSpPr>
          <p:nvPr>
            <p:ph type="title"/>
          </p:nvPr>
        </p:nvSpPr>
        <p:spPr/>
        <p:txBody>
          <a:bodyPr/>
          <a:lstStyle/>
          <a:p>
            <a:r>
              <a:rPr lang="en-AU" dirty="0"/>
              <a:t>Question 2</a:t>
            </a:r>
          </a:p>
        </p:txBody>
      </p:sp>
      <p:sp>
        <p:nvSpPr>
          <p:cNvPr id="8" name="Content Placeholder 7">
            <a:extLst>
              <a:ext uri="{FF2B5EF4-FFF2-40B4-BE49-F238E27FC236}">
                <a16:creationId xmlns:a16="http://schemas.microsoft.com/office/drawing/2014/main" id="{B6A4CCFE-4EF5-8BAB-E9A6-4BB8B1A54218}"/>
              </a:ext>
            </a:extLst>
          </p:cNvPr>
          <p:cNvSpPr>
            <a:spLocks noGrp="1"/>
          </p:cNvSpPr>
          <p:nvPr>
            <p:ph idx="1"/>
          </p:nvPr>
        </p:nvSpPr>
        <p:spPr/>
        <p:txBody>
          <a:bodyPr/>
          <a:lstStyle/>
          <a:p>
            <a:pPr marL="0" indent="0">
              <a:buNone/>
            </a:pPr>
            <a:r>
              <a:rPr lang="en-AU" dirty="0"/>
              <a:t>Which continent or continents have native marsupials?</a:t>
            </a:r>
          </a:p>
        </p:txBody>
      </p:sp>
      <p:sp>
        <p:nvSpPr>
          <p:cNvPr id="4" name="Stored Data 3">
            <a:extLst>
              <a:ext uri="{FF2B5EF4-FFF2-40B4-BE49-F238E27FC236}">
                <a16:creationId xmlns:a16="http://schemas.microsoft.com/office/drawing/2014/main" id="{CA14E7DA-F00B-B64A-90A1-67DF5DC194F1}"/>
              </a:ext>
            </a:extLst>
          </p:cNvPr>
          <p:cNvSpPr/>
          <p:nvPr/>
        </p:nvSpPr>
        <p:spPr>
          <a:xfrm rot="1774833" flipH="1">
            <a:off x="7633157" y="158239"/>
            <a:ext cx="14607923" cy="12362513"/>
          </a:xfrm>
          <a:prstGeom prst="flowChartOnlineStorag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algn="ctr"/>
            <a:endParaRPr lang="en-US" sz="2016"/>
          </a:p>
        </p:txBody>
      </p:sp>
      <p:pic>
        <p:nvPicPr>
          <p:cNvPr id="5" name="Picture 4">
            <a:extLst>
              <a:ext uri="{FF2B5EF4-FFF2-40B4-BE49-F238E27FC236}">
                <a16:creationId xmlns:a16="http://schemas.microsoft.com/office/drawing/2014/main" id="{8BE063B1-CAF2-B144-8737-5FE0416B00DA}"/>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9549018" y="2209886"/>
            <a:ext cx="2642982" cy="4426995"/>
          </a:xfrm>
          <a:prstGeom prst="rect">
            <a:avLst/>
          </a:prstGeom>
        </p:spPr>
      </p:pic>
    </p:spTree>
    <p:extLst>
      <p:ext uri="{BB962C8B-B14F-4D97-AF65-F5344CB8AC3E}">
        <p14:creationId xmlns:p14="http://schemas.microsoft.com/office/powerpoint/2010/main" val="4242398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04BA8757-A008-8E0F-D20E-522BB9E00B27}"/>
              </a:ext>
            </a:extLst>
          </p:cNvPr>
          <p:cNvSpPr>
            <a:spLocks noGrp="1"/>
          </p:cNvSpPr>
          <p:nvPr>
            <p:ph type="title"/>
          </p:nvPr>
        </p:nvSpPr>
        <p:spPr/>
        <p:txBody>
          <a:bodyPr/>
          <a:lstStyle/>
          <a:p>
            <a:r>
              <a:rPr lang="en-AU" dirty="0"/>
              <a:t>Question 3</a:t>
            </a:r>
          </a:p>
        </p:txBody>
      </p:sp>
      <p:sp>
        <p:nvSpPr>
          <p:cNvPr id="11" name="Content Placeholder 10">
            <a:extLst>
              <a:ext uri="{FF2B5EF4-FFF2-40B4-BE49-F238E27FC236}">
                <a16:creationId xmlns:a16="http://schemas.microsoft.com/office/drawing/2014/main" id="{F752A0CD-FBA6-0396-A2F3-4F46314CD68C}"/>
              </a:ext>
            </a:extLst>
          </p:cNvPr>
          <p:cNvSpPr>
            <a:spLocks noGrp="1"/>
          </p:cNvSpPr>
          <p:nvPr>
            <p:ph idx="1"/>
          </p:nvPr>
        </p:nvSpPr>
        <p:spPr>
          <a:xfrm>
            <a:off x="609769" y="1599417"/>
            <a:ext cx="9840517" cy="4526078"/>
          </a:xfrm>
        </p:spPr>
        <p:txBody>
          <a:bodyPr>
            <a:normAutofit fontScale="92500"/>
          </a:bodyPr>
          <a:lstStyle/>
          <a:p>
            <a:pPr marL="0" indent="0">
              <a:lnSpc>
                <a:spcPct val="107000"/>
              </a:lnSpc>
              <a:spcAft>
                <a:spcPts val="800"/>
              </a:spcAft>
              <a:buNone/>
            </a:pPr>
            <a:r>
              <a:rPr lang="en-AU" dirty="0"/>
              <a:t>Aboriginal and Torres Strait Islander Peoples, Australia’s first scientists, have cultural knowledge of changes in seasonal weather over a yearly cycle which can be based on: </a:t>
            </a:r>
          </a:p>
          <a:p>
            <a:pPr marL="514350" indent="-514350">
              <a:lnSpc>
                <a:spcPct val="107000"/>
              </a:lnSpc>
              <a:spcAft>
                <a:spcPts val="800"/>
              </a:spcAft>
              <a:buFont typeface="+mj-lt"/>
              <a:buAutoNum type="alphaUcPeriod"/>
            </a:pPr>
            <a:r>
              <a:rPr lang="en-AU" dirty="0"/>
              <a:t>The positions of stars and other objects in the sky</a:t>
            </a:r>
          </a:p>
          <a:p>
            <a:pPr marL="514350" indent="-514350">
              <a:lnSpc>
                <a:spcPct val="107000"/>
              </a:lnSpc>
              <a:spcAft>
                <a:spcPts val="800"/>
              </a:spcAft>
              <a:buFont typeface="+mj-lt"/>
              <a:buAutoNum type="alphaUcPeriod"/>
            </a:pPr>
            <a:r>
              <a:rPr lang="en-AU" dirty="0"/>
              <a:t>Changes in animal behaviour </a:t>
            </a:r>
          </a:p>
          <a:p>
            <a:pPr marL="514350" indent="-514350">
              <a:lnSpc>
                <a:spcPct val="107000"/>
              </a:lnSpc>
              <a:spcAft>
                <a:spcPts val="800"/>
              </a:spcAft>
              <a:buFont typeface="+mj-lt"/>
              <a:buAutoNum type="alphaUcPeriod"/>
            </a:pPr>
            <a:r>
              <a:rPr lang="en-AU" dirty="0"/>
              <a:t>The life cycles of certain plants </a:t>
            </a:r>
          </a:p>
          <a:p>
            <a:pPr marL="514350" indent="-514350">
              <a:lnSpc>
                <a:spcPct val="107000"/>
              </a:lnSpc>
              <a:spcAft>
                <a:spcPts val="800"/>
              </a:spcAft>
              <a:buFont typeface="+mj-lt"/>
              <a:buAutoNum type="alphaUcPeriod"/>
            </a:pPr>
            <a:r>
              <a:rPr lang="en-AU" dirty="0"/>
              <a:t>All the above </a:t>
            </a:r>
          </a:p>
          <a:p>
            <a:pPr marL="0" indent="0">
              <a:buNone/>
            </a:pPr>
            <a:endParaRPr lang="en-AU" dirty="0"/>
          </a:p>
        </p:txBody>
      </p:sp>
      <p:sp>
        <p:nvSpPr>
          <p:cNvPr id="4" name="Stored Data 3">
            <a:extLst>
              <a:ext uri="{FF2B5EF4-FFF2-40B4-BE49-F238E27FC236}">
                <a16:creationId xmlns:a16="http://schemas.microsoft.com/office/drawing/2014/main" id="{CA14E7DA-F00B-B64A-90A1-67DF5DC194F1}"/>
              </a:ext>
            </a:extLst>
          </p:cNvPr>
          <p:cNvSpPr/>
          <p:nvPr/>
        </p:nvSpPr>
        <p:spPr>
          <a:xfrm rot="1774833" flipH="1">
            <a:off x="7648723" y="158237"/>
            <a:ext cx="14607923" cy="12362513"/>
          </a:xfrm>
          <a:prstGeom prst="flowChartOnlineStorage">
            <a:avLst/>
          </a:prstGeom>
          <a:solidFill>
            <a:srgbClr val="B8D6C6"/>
          </a:solidFill>
          <a:ln>
            <a:solidFill>
              <a:srgbClr val="B8D6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algn="ctr"/>
            <a:endParaRPr lang="en-US" sz="2016"/>
          </a:p>
        </p:txBody>
      </p:sp>
      <p:pic>
        <p:nvPicPr>
          <p:cNvPr id="5" name="Picture 4">
            <a:extLst>
              <a:ext uri="{FF2B5EF4-FFF2-40B4-BE49-F238E27FC236}">
                <a16:creationId xmlns:a16="http://schemas.microsoft.com/office/drawing/2014/main" id="{8BE063B1-CAF2-B144-8737-5FE0416B00DA}"/>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549017" y="2209885"/>
            <a:ext cx="2642983" cy="4426996"/>
          </a:xfrm>
          <a:prstGeom prst="rect">
            <a:avLst/>
          </a:prstGeom>
        </p:spPr>
      </p:pic>
    </p:spTree>
    <p:extLst>
      <p:ext uri="{BB962C8B-B14F-4D97-AF65-F5344CB8AC3E}">
        <p14:creationId xmlns:p14="http://schemas.microsoft.com/office/powerpoint/2010/main" val="14962695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6E1A7CF-0507-5D6F-8112-DD37CEE83568}"/>
              </a:ext>
            </a:extLst>
          </p:cNvPr>
          <p:cNvSpPr>
            <a:spLocks noGrp="1"/>
          </p:cNvSpPr>
          <p:nvPr>
            <p:ph type="title"/>
          </p:nvPr>
        </p:nvSpPr>
        <p:spPr/>
        <p:txBody>
          <a:bodyPr/>
          <a:lstStyle/>
          <a:p>
            <a:r>
              <a:rPr lang="en-AU" dirty="0"/>
              <a:t>Question 4</a:t>
            </a:r>
          </a:p>
        </p:txBody>
      </p:sp>
      <p:sp>
        <p:nvSpPr>
          <p:cNvPr id="6" name="Content Placeholder 5">
            <a:extLst>
              <a:ext uri="{FF2B5EF4-FFF2-40B4-BE49-F238E27FC236}">
                <a16:creationId xmlns:a16="http://schemas.microsoft.com/office/drawing/2014/main" id="{C2AD885C-6000-6658-F15C-2805C789FECE}"/>
              </a:ext>
            </a:extLst>
          </p:cNvPr>
          <p:cNvSpPr>
            <a:spLocks noGrp="1"/>
          </p:cNvSpPr>
          <p:nvPr>
            <p:ph idx="1"/>
          </p:nvPr>
        </p:nvSpPr>
        <p:spPr/>
        <p:txBody>
          <a:bodyPr/>
          <a:lstStyle/>
          <a:p>
            <a:pPr marL="0" indent="0">
              <a:lnSpc>
                <a:spcPct val="107000"/>
              </a:lnSpc>
              <a:spcAft>
                <a:spcPts val="800"/>
              </a:spcAft>
              <a:buNone/>
            </a:pPr>
            <a:r>
              <a:rPr lang="en-AU" dirty="0"/>
              <a:t>When did scientists discover that more carbon dioxide in the atmosphere leads to a warmer planet?</a:t>
            </a:r>
          </a:p>
          <a:p>
            <a:pPr marL="514350" indent="-514350">
              <a:lnSpc>
                <a:spcPct val="107000"/>
              </a:lnSpc>
              <a:spcAft>
                <a:spcPts val="800"/>
              </a:spcAft>
              <a:buFont typeface="+mj-lt"/>
              <a:buAutoNum type="alphaUcPeriod"/>
            </a:pPr>
            <a:r>
              <a:rPr lang="en-AU" dirty="0"/>
              <a:t>1850s</a:t>
            </a:r>
          </a:p>
          <a:p>
            <a:pPr marL="514350" indent="-514350">
              <a:lnSpc>
                <a:spcPct val="107000"/>
              </a:lnSpc>
              <a:spcAft>
                <a:spcPts val="800"/>
              </a:spcAft>
              <a:buFont typeface="+mj-lt"/>
              <a:buAutoNum type="alphaUcPeriod"/>
            </a:pPr>
            <a:r>
              <a:rPr lang="en-AU" dirty="0"/>
              <a:t>1910s</a:t>
            </a:r>
          </a:p>
          <a:p>
            <a:pPr marL="514350" indent="-514350">
              <a:lnSpc>
                <a:spcPct val="107000"/>
              </a:lnSpc>
              <a:spcAft>
                <a:spcPts val="800"/>
              </a:spcAft>
              <a:buFont typeface="+mj-lt"/>
              <a:buAutoNum type="alphaUcPeriod"/>
            </a:pPr>
            <a:r>
              <a:rPr lang="en-AU" dirty="0"/>
              <a:t>1950s</a:t>
            </a:r>
          </a:p>
          <a:p>
            <a:pPr marL="514350" indent="-514350">
              <a:lnSpc>
                <a:spcPct val="107000"/>
              </a:lnSpc>
              <a:spcAft>
                <a:spcPts val="800"/>
              </a:spcAft>
              <a:buFont typeface="+mj-lt"/>
              <a:buAutoNum type="alphaUcPeriod"/>
            </a:pPr>
            <a:r>
              <a:rPr lang="en-AU" dirty="0"/>
              <a:t>2010s</a:t>
            </a:r>
          </a:p>
          <a:p>
            <a:pPr marL="0" indent="0">
              <a:buNone/>
            </a:pPr>
            <a:endParaRPr lang="en-AU" dirty="0"/>
          </a:p>
        </p:txBody>
      </p:sp>
      <p:sp>
        <p:nvSpPr>
          <p:cNvPr id="4" name="Stored Data 3">
            <a:extLst>
              <a:ext uri="{FF2B5EF4-FFF2-40B4-BE49-F238E27FC236}">
                <a16:creationId xmlns:a16="http://schemas.microsoft.com/office/drawing/2014/main" id="{CA14E7DA-F00B-B64A-90A1-67DF5DC194F1}"/>
              </a:ext>
            </a:extLst>
          </p:cNvPr>
          <p:cNvSpPr/>
          <p:nvPr/>
        </p:nvSpPr>
        <p:spPr>
          <a:xfrm rot="1774833" flipH="1">
            <a:off x="7631239" y="158238"/>
            <a:ext cx="14607923" cy="12362513"/>
          </a:xfrm>
          <a:prstGeom prst="flowChartOnlineStorag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algn="ctr"/>
            <a:endParaRPr lang="en-US" sz="2016"/>
          </a:p>
        </p:txBody>
      </p:sp>
      <p:pic>
        <p:nvPicPr>
          <p:cNvPr id="5" name="Picture 4">
            <a:extLst>
              <a:ext uri="{FF2B5EF4-FFF2-40B4-BE49-F238E27FC236}">
                <a16:creationId xmlns:a16="http://schemas.microsoft.com/office/drawing/2014/main" id="{8BE063B1-CAF2-B144-8737-5FE0416B00DA}"/>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549016" y="2209884"/>
            <a:ext cx="2642984" cy="4426998"/>
          </a:xfrm>
          <a:prstGeom prst="rect">
            <a:avLst/>
          </a:prstGeom>
        </p:spPr>
      </p:pic>
    </p:spTree>
    <p:extLst>
      <p:ext uri="{BB962C8B-B14F-4D97-AF65-F5344CB8AC3E}">
        <p14:creationId xmlns:p14="http://schemas.microsoft.com/office/powerpoint/2010/main" val="40391484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ored Data 3">
            <a:extLst>
              <a:ext uri="{FF2B5EF4-FFF2-40B4-BE49-F238E27FC236}">
                <a16:creationId xmlns:a16="http://schemas.microsoft.com/office/drawing/2014/main" id="{CA14E7DA-F00B-B64A-90A1-67DF5DC194F1}"/>
              </a:ext>
            </a:extLst>
          </p:cNvPr>
          <p:cNvSpPr/>
          <p:nvPr/>
        </p:nvSpPr>
        <p:spPr>
          <a:xfrm rot="1774833" flipH="1">
            <a:off x="7619693" y="158238"/>
            <a:ext cx="14607923" cy="12362513"/>
          </a:xfrm>
          <a:prstGeom prst="flowChartOnlineStorage">
            <a:avLst/>
          </a:prstGeom>
          <a:solidFill>
            <a:srgbClr val="18655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algn="ctr"/>
            <a:endParaRPr lang="en-US" sz="2016"/>
          </a:p>
        </p:txBody>
      </p:sp>
      <p:pic>
        <p:nvPicPr>
          <p:cNvPr id="5" name="Picture 4">
            <a:extLst>
              <a:ext uri="{FF2B5EF4-FFF2-40B4-BE49-F238E27FC236}">
                <a16:creationId xmlns:a16="http://schemas.microsoft.com/office/drawing/2014/main" id="{8BE063B1-CAF2-B144-8737-5FE0416B00DA}"/>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549016" y="2430765"/>
            <a:ext cx="2642984" cy="4426999"/>
          </a:xfrm>
          <a:prstGeom prst="rect">
            <a:avLst/>
          </a:prstGeom>
        </p:spPr>
      </p:pic>
      <p:sp>
        <p:nvSpPr>
          <p:cNvPr id="3" name="Title 2">
            <a:extLst>
              <a:ext uri="{FF2B5EF4-FFF2-40B4-BE49-F238E27FC236}">
                <a16:creationId xmlns:a16="http://schemas.microsoft.com/office/drawing/2014/main" id="{9D59B185-C1B2-A4C7-C21A-917E28AD9D44}"/>
              </a:ext>
            </a:extLst>
          </p:cNvPr>
          <p:cNvSpPr>
            <a:spLocks noGrp="1"/>
          </p:cNvSpPr>
          <p:nvPr>
            <p:ph type="title"/>
          </p:nvPr>
        </p:nvSpPr>
        <p:spPr/>
        <p:txBody>
          <a:bodyPr/>
          <a:lstStyle/>
          <a:p>
            <a:r>
              <a:rPr lang="en-AU" dirty="0"/>
              <a:t>Question 5</a:t>
            </a:r>
          </a:p>
        </p:txBody>
      </p:sp>
      <p:sp>
        <p:nvSpPr>
          <p:cNvPr id="6" name="Content Placeholder 5">
            <a:extLst>
              <a:ext uri="{FF2B5EF4-FFF2-40B4-BE49-F238E27FC236}">
                <a16:creationId xmlns:a16="http://schemas.microsoft.com/office/drawing/2014/main" id="{74558E0D-16E3-3F7C-B8ED-36B713FD7586}"/>
              </a:ext>
            </a:extLst>
          </p:cNvPr>
          <p:cNvSpPr>
            <a:spLocks noGrp="1"/>
          </p:cNvSpPr>
          <p:nvPr>
            <p:ph idx="1"/>
          </p:nvPr>
        </p:nvSpPr>
        <p:spPr>
          <a:xfrm>
            <a:off x="609769" y="1599417"/>
            <a:ext cx="9419602" cy="4526078"/>
          </a:xfrm>
        </p:spPr>
        <p:txBody>
          <a:bodyPr>
            <a:normAutofit fontScale="92500" lnSpcReduction="10000"/>
          </a:bodyPr>
          <a:lstStyle/>
          <a:p>
            <a:pPr marL="0" indent="0">
              <a:lnSpc>
                <a:spcPct val="107000"/>
              </a:lnSpc>
              <a:spcAft>
                <a:spcPts val="800"/>
              </a:spcAft>
              <a:buNone/>
            </a:pPr>
            <a:r>
              <a:rPr lang="en-AU" dirty="0"/>
              <a:t>In April 2024, Katherine Bennell-</a:t>
            </a:r>
            <a:r>
              <a:rPr lang="en-AU" dirty="0" err="1"/>
              <a:t>Pegg</a:t>
            </a:r>
            <a:r>
              <a:rPr lang="en-AU" dirty="0"/>
              <a:t> became what?</a:t>
            </a:r>
          </a:p>
          <a:p>
            <a:pPr marL="514350" indent="-514350">
              <a:lnSpc>
                <a:spcPct val="107000"/>
              </a:lnSpc>
              <a:spcAft>
                <a:spcPts val="800"/>
              </a:spcAft>
              <a:buFont typeface="+mj-lt"/>
              <a:buAutoNum type="alphaUcPeriod"/>
            </a:pPr>
            <a:r>
              <a:rPr lang="en-AU" dirty="0"/>
              <a:t>The first Australian to win a Nobel Prize</a:t>
            </a:r>
          </a:p>
          <a:p>
            <a:pPr marL="514350" indent="-514350">
              <a:lnSpc>
                <a:spcPct val="107000"/>
              </a:lnSpc>
              <a:spcAft>
                <a:spcPts val="800"/>
              </a:spcAft>
              <a:buFont typeface="+mj-lt"/>
              <a:buAutoNum type="alphaUcPeriod"/>
            </a:pPr>
            <a:r>
              <a:rPr lang="en-AU" dirty="0"/>
              <a:t>The first Australian to build a solar-powered car that could travel over 200km per hour</a:t>
            </a:r>
          </a:p>
          <a:p>
            <a:pPr marL="514350" indent="-514350">
              <a:lnSpc>
                <a:spcPct val="107000"/>
              </a:lnSpc>
              <a:spcAft>
                <a:spcPts val="800"/>
              </a:spcAft>
              <a:buFont typeface="+mj-lt"/>
              <a:buAutoNum type="alphaUcPeriod"/>
            </a:pPr>
            <a:r>
              <a:rPr lang="en-AU" dirty="0"/>
              <a:t>The first person to build a computer entirely from recycled materials</a:t>
            </a:r>
          </a:p>
          <a:p>
            <a:pPr marL="514350" indent="-514350">
              <a:lnSpc>
                <a:spcPct val="107000"/>
              </a:lnSpc>
              <a:spcAft>
                <a:spcPts val="800"/>
              </a:spcAft>
              <a:buFont typeface="+mj-lt"/>
              <a:buAutoNum type="alphaUcPeriod"/>
            </a:pPr>
            <a:r>
              <a:rPr lang="en-AU" dirty="0"/>
              <a:t>The first person qualified as an astronaut under the Australian flag</a:t>
            </a:r>
          </a:p>
        </p:txBody>
      </p:sp>
    </p:spTree>
    <p:extLst>
      <p:ext uri="{BB962C8B-B14F-4D97-AF65-F5344CB8AC3E}">
        <p14:creationId xmlns:p14="http://schemas.microsoft.com/office/powerpoint/2010/main" val="35938860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BD14215-9B28-39A4-C89B-7B2CFE8E40E3}"/>
              </a:ext>
            </a:extLst>
          </p:cNvPr>
          <p:cNvSpPr>
            <a:spLocks noGrp="1"/>
          </p:cNvSpPr>
          <p:nvPr>
            <p:ph type="title"/>
          </p:nvPr>
        </p:nvSpPr>
        <p:spPr/>
        <p:txBody>
          <a:bodyPr/>
          <a:lstStyle/>
          <a:p>
            <a:r>
              <a:rPr lang="en-AU" dirty="0"/>
              <a:t>Question 6</a:t>
            </a:r>
          </a:p>
        </p:txBody>
      </p:sp>
      <p:sp>
        <p:nvSpPr>
          <p:cNvPr id="4" name="Stored Data 3">
            <a:extLst>
              <a:ext uri="{FF2B5EF4-FFF2-40B4-BE49-F238E27FC236}">
                <a16:creationId xmlns:a16="http://schemas.microsoft.com/office/drawing/2014/main" id="{CA14E7DA-F00B-B64A-90A1-67DF5DC194F1}"/>
              </a:ext>
            </a:extLst>
          </p:cNvPr>
          <p:cNvSpPr/>
          <p:nvPr/>
        </p:nvSpPr>
        <p:spPr>
          <a:xfrm rot="1774833" flipH="1">
            <a:off x="7647670" y="158238"/>
            <a:ext cx="14607923" cy="12362513"/>
          </a:xfrm>
          <a:prstGeom prst="flowChartOnlineStorage">
            <a:avLst/>
          </a:prstGeom>
          <a:solidFill>
            <a:srgbClr val="F2A85A"/>
          </a:solidFill>
          <a:ln>
            <a:solidFill>
              <a:srgbClr val="F2A8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algn="ctr"/>
            <a:endParaRPr lang="en-US" sz="2016"/>
          </a:p>
        </p:txBody>
      </p:sp>
      <p:pic>
        <p:nvPicPr>
          <p:cNvPr id="5" name="Picture 4">
            <a:extLst>
              <a:ext uri="{FF2B5EF4-FFF2-40B4-BE49-F238E27FC236}">
                <a16:creationId xmlns:a16="http://schemas.microsoft.com/office/drawing/2014/main" id="{8BE063B1-CAF2-B144-8737-5FE0416B00DA}"/>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549019" y="2209886"/>
            <a:ext cx="2642981" cy="4426995"/>
          </a:xfrm>
          <a:prstGeom prst="rect">
            <a:avLst/>
          </a:prstGeom>
        </p:spPr>
      </p:pic>
      <p:sp>
        <p:nvSpPr>
          <p:cNvPr id="6" name="Content Placeholder 5">
            <a:extLst>
              <a:ext uri="{FF2B5EF4-FFF2-40B4-BE49-F238E27FC236}">
                <a16:creationId xmlns:a16="http://schemas.microsoft.com/office/drawing/2014/main" id="{8BB34BA6-B2DA-3B42-47B4-02339FC1BBF7}"/>
              </a:ext>
            </a:extLst>
          </p:cNvPr>
          <p:cNvSpPr>
            <a:spLocks noGrp="1"/>
          </p:cNvSpPr>
          <p:nvPr>
            <p:ph idx="1"/>
          </p:nvPr>
        </p:nvSpPr>
        <p:spPr/>
        <p:txBody>
          <a:bodyPr/>
          <a:lstStyle/>
          <a:p>
            <a:pPr marL="0" indent="0">
              <a:buNone/>
            </a:pPr>
            <a:r>
              <a:rPr lang="en-AU" dirty="0"/>
              <a:t>True or false: Antibiotics are the best medicine for the common cold.</a:t>
            </a:r>
          </a:p>
        </p:txBody>
      </p:sp>
    </p:spTree>
    <p:extLst>
      <p:ext uri="{BB962C8B-B14F-4D97-AF65-F5344CB8AC3E}">
        <p14:creationId xmlns:p14="http://schemas.microsoft.com/office/powerpoint/2010/main" val="3295739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11A48-5667-61DA-D8AB-C9FB10E6D134}"/>
              </a:ext>
            </a:extLst>
          </p:cNvPr>
          <p:cNvSpPr>
            <a:spLocks noGrp="1"/>
          </p:cNvSpPr>
          <p:nvPr>
            <p:ph type="title"/>
          </p:nvPr>
        </p:nvSpPr>
        <p:spPr/>
        <p:txBody>
          <a:bodyPr>
            <a:normAutofit/>
          </a:bodyPr>
          <a:lstStyle/>
          <a:p>
            <a:r>
              <a:rPr lang="en-AU" sz="6000" dirty="0"/>
              <a:t>Easy / Years 3 -6 Questions</a:t>
            </a:r>
          </a:p>
        </p:txBody>
      </p:sp>
      <p:sp>
        <p:nvSpPr>
          <p:cNvPr id="3" name="Text Placeholder 2">
            <a:extLst>
              <a:ext uri="{FF2B5EF4-FFF2-40B4-BE49-F238E27FC236}">
                <a16:creationId xmlns:a16="http://schemas.microsoft.com/office/drawing/2014/main" id="{32EAEF92-D147-2259-C758-1C7A75A2F313}"/>
              </a:ext>
            </a:extLst>
          </p:cNvPr>
          <p:cNvSpPr>
            <a:spLocks noGrp="1"/>
          </p:cNvSpPr>
          <p:nvPr>
            <p:ph type="body" idx="1"/>
          </p:nvPr>
        </p:nvSpPr>
        <p:spPr/>
        <p:txBody>
          <a:bodyPr>
            <a:normAutofit/>
          </a:bodyPr>
          <a:lstStyle/>
          <a:p>
            <a:pPr marL="0" indent="0">
              <a:lnSpc>
                <a:spcPct val="90000"/>
              </a:lnSpc>
              <a:spcBef>
                <a:spcPts val="1000"/>
              </a:spcBef>
              <a:buNone/>
            </a:pPr>
            <a:r>
              <a:rPr lang="en-AU" sz="2400" dirty="0">
                <a:solidFill>
                  <a:schemeClr val="tx1">
                    <a:tint val="82000"/>
                  </a:schemeClr>
                </a:solidFill>
              </a:rPr>
              <a:t>The questions are the same for both schools and workplaces. Just delete the appropriate words to match your cohort.</a:t>
            </a:r>
          </a:p>
        </p:txBody>
      </p:sp>
    </p:spTree>
    <p:extLst>
      <p:ext uri="{BB962C8B-B14F-4D97-AF65-F5344CB8AC3E}">
        <p14:creationId xmlns:p14="http://schemas.microsoft.com/office/powerpoint/2010/main" val="29271824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ored Data 3">
            <a:extLst>
              <a:ext uri="{FF2B5EF4-FFF2-40B4-BE49-F238E27FC236}">
                <a16:creationId xmlns:a16="http://schemas.microsoft.com/office/drawing/2014/main" id="{CA14E7DA-F00B-B64A-90A1-67DF5DC194F1}"/>
              </a:ext>
            </a:extLst>
          </p:cNvPr>
          <p:cNvSpPr/>
          <p:nvPr/>
        </p:nvSpPr>
        <p:spPr>
          <a:xfrm rot="1774833" flipH="1">
            <a:off x="7727045" y="268181"/>
            <a:ext cx="14276154" cy="12081741"/>
          </a:xfrm>
          <a:prstGeom prst="flowChartOnlineStorage">
            <a:avLst/>
          </a:prstGeom>
          <a:solidFill>
            <a:srgbClr val="AD8746"/>
          </a:solidFill>
          <a:ln>
            <a:solidFill>
              <a:srgbClr val="AD87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algn="ctr"/>
            <a:endParaRPr lang="en-US" sz="2016" dirty="0"/>
          </a:p>
        </p:txBody>
      </p:sp>
      <p:pic>
        <p:nvPicPr>
          <p:cNvPr id="5" name="Picture 4">
            <a:extLst>
              <a:ext uri="{FF2B5EF4-FFF2-40B4-BE49-F238E27FC236}">
                <a16:creationId xmlns:a16="http://schemas.microsoft.com/office/drawing/2014/main" id="{8BE063B1-CAF2-B144-8737-5FE0416B00DA}"/>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549018" y="2209885"/>
            <a:ext cx="2642982" cy="4426996"/>
          </a:xfrm>
          <a:prstGeom prst="rect">
            <a:avLst/>
          </a:prstGeom>
        </p:spPr>
      </p:pic>
      <p:sp>
        <p:nvSpPr>
          <p:cNvPr id="2" name="Title 1">
            <a:extLst>
              <a:ext uri="{FF2B5EF4-FFF2-40B4-BE49-F238E27FC236}">
                <a16:creationId xmlns:a16="http://schemas.microsoft.com/office/drawing/2014/main" id="{0C199330-448E-FDA9-C8AC-1718FFCA6AB4}"/>
              </a:ext>
            </a:extLst>
          </p:cNvPr>
          <p:cNvSpPr>
            <a:spLocks noGrp="1"/>
          </p:cNvSpPr>
          <p:nvPr>
            <p:ph type="title"/>
          </p:nvPr>
        </p:nvSpPr>
        <p:spPr>
          <a:xfrm>
            <a:off x="609769" y="273850"/>
            <a:ext cx="10972464" cy="1144120"/>
          </a:xfrm>
        </p:spPr>
        <p:txBody>
          <a:bodyPr/>
          <a:lstStyle/>
          <a:p>
            <a:r>
              <a:rPr lang="en-AU" dirty="0"/>
              <a:t>Question 7</a:t>
            </a:r>
          </a:p>
        </p:txBody>
      </p:sp>
      <p:sp>
        <p:nvSpPr>
          <p:cNvPr id="6" name="Content Placeholder 5">
            <a:extLst>
              <a:ext uri="{FF2B5EF4-FFF2-40B4-BE49-F238E27FC236}">
                <a16:creationId xmlns:a16="http://schemas.microsoft.com/office/drawing/2014/main" id="{4B88A5A6-3F5E-944E-9323-5DE3AB6C5F0D}"/>
              </a:ext>
            </a:extLst>
          </p:cNvPr>
          <p:cNvSpPr>
            <a:spLocks noGrp="1"/>
          </p:cNvSpPr>
          <p:nvPr>
            <p:ph idx="1"/>
          </p:nvPr>
        </p:nvSpPr>
        <p:spPr>
          <a:xfrm>
            <a:off x="609769" y="1599417"/>
            <a:ext cx="10972464" cy="4526078"/>
          </a:xfrm>
        </p:spPr>
        <p:txBody>
          <a:bodyPr>
            <a:normAutofit/>
          </a:bodyP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indent="0">
              <a:lnSpc>
                <a:spcPct val="107000"/>
              </a:lnSpc>
              <a:spcAft>
                <a:spcPts val="800"/>
              </a:spcAft>
              <a:buNone/>
            </a:pPr>
            <a:r>
              <a:rPr lang="en-AU" sz="3200" dirty="0"/>
              <a:t>Which of the following unusual tests might a palaeontologist use to test if a rock is a fossil?</a:t>
            </a:r>
          </a:p>
          <a:p>
            <a:pPr marL="457200" indent="-457200">
              <a:lnSpc>
                <a:spcPct val="107000"/>
              </a:lnSpc>
              <a:spcAft>
                <a:spcPts val="800"/>
              </a:spcAft>
              <a:buFont typeface="+mj-lt"/>
              <a:buAutoNum type="alphaUcPeriod"/>
            </a:pPr>
            <a:r>
              <a:rPr lang="en-AU" sz="3200" dirty="0"/>
              <a:t>Lick it</a:t>
            </a:r>
          </a:p>
          <a:p>
            <a:pPr marL="457200" indent="-457200">
              <a:lnSpc>
                <a:spcPct val="107000"/>
              </a:lnSpc>
              <a:spcAft>
                <a:spcPts val="800"/>
              </a:spcAft>
              <a:buFont typeface="+mj-lt"/>
              <a:buAutoNum type="alphaUcPeriod"/>
            </a:pPr>
            <a:r>
              <a:rPr lang="en-AU" sz="3200" dirty="0"/>
              <a:t>Sniff it</a:t>
            </a:r>
          </a:p>
          <a:p>
            <a:pPr marL="457200" indent="-457200">
              <a:lnSpc>
                <a:spcPct val="107000"/>
              </a:lnSpc>
              <a:spcAft>
                <a:spcPts val="800"/>
              </a:spcAft>
              <a:buFont typeface="+mj-lt"/>
              <a:buAutoNum type="alphaUcPeriod"/>
            </a:pPr>
            <a:r>
              <a:rPr lang="en-AU" sz="3200" dirty="0"/>
              <a:t>Test if it floats in water</a:t>
            </a:r>
          </a:p>
          <a:p>
            <a:pPr marL="457200" indent="-457200">
              <a:lnSpc>
                <a:spcPct val="107000"/>
              </a:lnSpc>
              <a:spcAft>
                <a:spcPts val="800"/>
              </a:spcAft>
              <a:buFont typeface="+mj-lt"/>
              <a:buAutoNum type="alphaUcPeriod"/>
            </a:pPr>
            <a:r>
              <a:rPr lang="en-AU" sz="3200" dirty="0"/>
              <a:t>Test if it will catch fire</a:t>
            </a:r>
          </a:p>
          <a:p>
            <a:pPr indent="0">
              <a:buNone/>
            </a:pPr>
            <a:endParaRPr lang="en-US" sz="3000" dirty="0"/>
          </a:p>
        </p:txBody>
      </p:sp>
    </p:spTree>
    <p:extLst>
      <p:ext uri="{BB962C8B-B14F-4D97-AF65-F5344CB8AC3E}">
        <p14:creationId xmlns:p14="http://schemas.microsoft.com/office/powerpoint/2010/main" val="447865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ored Data 3">
            <a:extLst>
              <a:ext uri="{FF2B5EF4-FFF2-40B4-BE49-F238E27FC236}">
                <a16:creationId xmlns:a16="http://schemas.microsoft.com/office/drawing/2014/main" id="{CA14E7DA-F00B-B64A-90A1-67DF5DC194F1}"/>
              </a:ext>
            </a:extLst>
          </p:cNvPr>
          <p:cNvSpPr/>
          <p:nvPr/>
        </p:nvSpPr>
        <p:spPr>
          <a:xfrm rot="1774833" flipH="1">
            <a:off x="7715999" y="310913"/>
            <a:ext cx="14277600" cy="12081600"/>
          </a:xfrm>
          <a:prstGeom prst="flowChartOnlineStorage">
            <a:avLst/>
          </a:prstGeom>
          <a:solidFill>
            <a:srgbClr val="EEA097"/>
          </a:solidFill>
          <a:ln>
            <a:solidFill>
              <a:srgbClr val="EEA0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algn="ctr"/>
            <a:endParaRPr lang="en-US" sz="2016" dirty="0"/>
          </a:p>
        </p:txBody>
      </p:sp>
      <p:sp>
        <p:nvSpPr>
          <p:cNvPr id="3" name="Title 2">
            <a:extLst>
              <a:ext uri="{FF2B5EF4-FFF2-40B4-BE49-F238E27FC236}">
                <a16:creationId xmlns:a16="http://schemas.microsoft.com/office/drawing/2014/main" id="{D470F14D-A394-4139-ACBF-BD8F4578F17E}"/>
              </a:ext>
            </a:extLst>
          </p:cNvPr>
          <p:cNvSpPr>
            <a:spLocks noGrp="1"/>
          </p:cNvSpPr>
          <p:nvPr>
            <p:ph type="title"/>
          </p:nvPr>
        </p:nvSpPr>
        <p:spPr>
          <a:xfrm>
            <a:off x="609769" y="273850"/>
            <a:ext cx="10972464" cy="1144120"/>
          </a:xfrm>
        </p:spPr>
        <p:txBody>
          <a:bodyPr/>
          <a:lstStyle/>
          <a:p>
            <a:r>
              <a:rPr lang="en-AU" dirty="0"/>
              <a:t>Question 8</a:t>
            </a:r>
          </a:p>
        </p:txBody>
      </p:sp>
      <p:pic>
        <p:nvPicPr>
          <p:cNvPr id="14" name="Content Placeholder 5">
            <a:extLst>
              <a:ext uri="{FF2B5EF4-FFF2-40B4-BE49-F238E27FC236}">
                <a16:creationId xmlns:a16="http://schemas.microsoft.com/office/drawing/2014/main" id="{E0D2FAC5-1B1B-E941-AEE0-68A685F06A44}"/>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490278" y="2103794"/>
            <a:ext cx="2701722" cy="4525386"/>
          </a:xfrm>
          <a:prstGeom prst="rect">
            <a:avLst/>
          </a:prstGeom>
        </p:spPr>
      </p:pic>
      <p:sp>
        <p:nvSpPr>
          <p:cNvPr id="13" name="Content Placeholder 12">
            <a:extLst>
              <a:ext uri="{FF2B5EF4-FFF2-40B4-BE49-F238E27FC236}">
                <a16:creationId xmlns:a16="http://schemas.microsoft.com/office/drawing/2014/main" id="{6E316872-AF91-39E9-14BB-EC1BE6EAD5B7}"/>
              </a:ext>
            </a:extLst>
          </p:cNvPr>
          <p:cNvSpPr>
            <a:spLocks noGrp="1"/>
          </p:cNvSpPr>
          <p:nvPr>
            <p:ph idx="1"/>
          </p:nvPr>
        </p:nvSpPr>
        <p:spPr>
          <a:xfrm>
            <a:off x="609599" y="1600200"/>
            <a:ext cx="10972799" cy="4525963"/>
          </a:xfrm>
        </p:spPr>
        <p:txBody>
          <a:bodyPr>
            <a:normAutofit/>
          </a:bodyPr>
          <a:lstStyle/>
          <a:p>
            <a:pPr marL="0" indent="0">
              <a:buNone/>
            </a:pPr>
            <a:r>
              <a:rPr lang="en-AU" dirty="0"/>
              <a:t>What do humans, koalas and gorillas have in common that could be of interest to forensic scientists?</a:t>
            </a:r>
          </a:p>
          <a:p>
            <a:pPr marL="0" indent="0">
              <a:buNone/>
            </a:pPr>
            <a:endParaRPr lang="en-AU" dirty="0"/>
          </a:p>
        </p:txBody>
      </p:sp>
    </p:spTree>
    <p:extLst>
      <p:ext uri="{BB962C8B-B14F-4D97-AF65-F5344CB8AC3E}">
        <p14:creationId xmlns:p14="http://schemas.microsoft.com/office/powerpoint/2010/main" val="41964872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ored Data 3">
            <a:extLst>
              <a:ext uri="{FF2B5EF4-FFF2-40B4-BE49-F238E27FC236}">
                <a16:creationId xmlns:a16="http://schemas.microsoft.com/office/drawing/2014/main" id="{CA14E7DA-F00B-B64A-90A1-67DF5DC194F1}"/>
              </a:ext>
            </a:extLst>
          </p:cNvPr>
          <p:cNvSpPr/>
          <p:nvPr/>
        </p:nvSpPr>
        <p:spPr>
          <a:xfrm rot="1774833" flipH="1">
            <a:off x="7648721" y="158237"/>
            <a:ext cx="14607923" cy="12362513"/>
          </a:xfrm>
          <a:prstGeom prst="flowChartOnlineStorage">
            <a:avLst/>
          </a:prstGeom>
          <a:solidFill>
            <a:srgbClr val="753E3C"/>
          </a:solidFill>
          <a:ln>
            <a:solidFill>
              <a:srgbClr val="753E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algn="ctr"/>
            <a:endParaRPr lang="en-US" sz="2016"/>
          </a:p>
        </p:txBody>
      </p:sp>
      <p:pic>
        <p:nvPicPr>
          <p:cNvPr id="5" name="Picture 4">
            <a:extLst>
              <a:ext uri="{FF2B5EF4-FFF2-40B4-BE49-F238E27FC236}">
                <a16:creationId xmlns:a16="http://schemas.microsoft.com/office/drawing/2014/main" id="{8BE063B1-CAF2-B144-8737-5FE0416B00DA}"/>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flipH="1">
            <a:off x="9549017" y="2209884"/>
            <a:ext cx="2642983" cy="4426998"/>
          </a:xfrm>
          <a:prstGeom prst="rect">
            <a:avLst/>
          </a:prstGeom>
        </p:spPr>
      </p:pic>
      <p:sp>
        <p:nvSpPr>
          <p:cNvPr id="7" name="Title 6">
            <a:extLst>
              <a:ext uri="{FF2B5EF4-FFF2-40B4-BE49-F238E27FC236}">
                <a16:creationId xmlns:a16="http://schemas.microsoft.com/office/drawing/2014/main" id="{AC93C511-9094-1D44-9D13-9B57C15AF967}"/>
              </a:ext>
            </a:extLst>
          </p:cNvPr>
          <p:cNvSpPr>
            <a:spLocks noGrp="1"/>
          </p:cNvSpPr>
          <p:nvPr>
            <p:ph type="title"/>
          </p:nvPr>
        </p:nvSpPr>
        <p:spPr/>
        <p:txBody>
          <a:bodyPr/>
          <a:lstStyle/>
          <a:p>
            <a:r>
              <a:rPr lang="en-AU" dirty="0"/>
              <a:t>Question 9</a:t>
            </a:r>
          </a:p>
        </p:txBody>
      </p:sp>
      <p:sp>
        <p:nvSpPr>
          <p:cNvPr id="9" name="Content Placeholder 8">
            <a:extLst>
              <a:ext uri="{FF2B5EF4-FFF2-40B4-BE49-F238E27FC236}">
                <a16:creationId xmlns:a16="http://schemas.microsoft.com/office/drawing/2014/main" id="{12864035-10A4-6685-F938-30B9A1E40BC0}"/>
              </a:ext>
            </a:extLst>
          </p:cNvPr>
          <p:cNvSpPr>
            <a:spLocks noGrp="1"/>
          </p:cNvSpPr>
          <p:nvPr>
            <p:ph idx="1"/>
          </p:nvPr>
        </p:nvSpPr>
        <p:spPr/>
        <p:txBody>
          <a:bodyPr>
            <a:normAutofit/>
          </a:bodyPr>
          <a:lstStyle/>
          <a:p>
            <a:pPr marL="0" indent="0">
              <a:buNone/>
            </a:pPr>
            <a:r>
              <a:rPr lang="en-AU" dirty="0"/>
              <a:t>What force prevents Earth’s atmosphere from drifting away into space?</a:t>
            </a:r>
          </a:p>
          <a:p>
            <a:pPr marL="0" indent="0">
              <a:buNone/>
            </a:pPr>
            <a:endParaRPr lang="en-AU" dirty="0"/>
          </a:p>
        </p:txBody>
      </p:sp>
    </p:spTree>
    <p:extLst>
      <p:ext uri="{BB962C8B-B14F-4D97-AF65-F5344CB8AC3E}">
        <p14:creationId xmlns:p14="http://schemas.microsoft.com/office/powerpoint/2010/main" val="14912980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B8D215F-AA9F-4C01-D397-D9D5B75D1C23}"/>
              </a:ext>
            </a:extLst>
          </p:cNvPr>
          <p:cNvSpPr>
            <a:spLocks noGrp="1"/>
          </p:cNvSpPr>
          <p:nvPr>
            <p:ph type="title"/>
          </p:nvPr>
        </p:nvSpPr>
        <p:spPr/>
        <p:txBody>
          <a:bodyPr/>
          <a:lstStyle/>
          <a:p>
            <a:r>
              <a:rPr lang="en-AU" dirty="0"/>
              <a:t>Question 10</a:t>
            </a:r>
          </a:p>
        </p:txBody>
      </p:sp>
      <p:sp>
        <p:nvSpPr>
          <p:cNvPr id="8" name="Content Placeholder 7">
            <a:extLst>
              <a:ext uri="{FF2B5EF4-FFF2-40B4-BE49-F238E27FC236}">
                <a16:creationId xmlns:a16="http://schemas.microsoft.com/office/drawing/2014/main" id="{B6A4CCFE-4EF5-8BAB-E9A6-4BB8B1A54218}"/>
              </a:ext>
            </a:extLst>
          </p:cNvPr>
          <p:cNvSpPr>
            <a:spLocks noGrp="1"/>
          </p:cNvSpPr>
          <p:nvPr>
            <p:ph idx="1"/>
          </p:nvPr>
        </p:nvSpPr>
        <p:spPr>
          <a:xfrm>
            <a:off x="609769" y="1599417"/>
            <a:ext cx="9492174" cy="4526078"/>
          </a:xfrm>
        </p:spPr>
        <p:txBody>
          <a:bodyPr/>
          <a:lstStyle/>
          <a:p>
            <a:pPr marL="0" indent="0">
              <a:buNone/>
            </a:pPr>
            <a:r>
              <a:rPr lang="en-AU" dirty="0"/>
              <a:t>What three letter word is used for both the cutting part of a drill and for the smallest piece of information stored on a digital computer? </a:t>
            </a:r>
          </a:p>
        </p:txBody>
      </p:sp>
      <p:sp>
        <p:nvSpPr>
          <p:cNvPr id="4" name="Stored Data 3">
            <a:extLst>
              <a:ext uri="{FF2B5EF4-FFF2-40B4-BE49-F238E27FC236}">
                <a16:creationId xmlns:a16="http://schemas.microsoft.com/office/drawing/2014/main" id="{CA14E7DA-F00B-B64A-90A1-67DF5DC194F1}"/>
              </a:ext>
            </a:extLst>
          </p:cNvPr>
          <p:cNvSpPr/>
          <p:nvPr/>
        </p:nvSpPr>
        <p:spPr>
          <a:xfrm rot="1774833" flipH="1">
            <a:off x="7633157" y="158239"/>
            <a:ext cx="14607923" cy="12362513"/>
          </a:xfrm>
          <a:prstGeom prst="flowChartOnlineStorag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algn="ctr"/>
            <a:endParaRPr lang="en-US" sz="2016"/>
          </a:p>
        </p:txBody>
      </p:sp>
      <p:pic>
        <p:nvPicPr>
          <p:cNvPr id="5" name="Picture 4">
            <a:extLst>
              <a:ext uri="{FF2B5EF4-FFF2-40B4-BE49-F238E27FC236}">
                <a16:creationId xmlns:a16="http://schemas.microsoft.com/office/drawing/2014/main" id="{8BE063B1-CAF2-B144-8737-5FE0416B00DA}"/>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9549018" y="2209886"/>
            <a:ext cx="2642982" cy="4426995"/>
          </a:xfrm>
          <a:prstGeom prst="rect">
            <a:avLst/>
          </a:prstGeom>
        </p:spPr>
      </p:pic>
    </p:spTree>
    <p:extLst>
      <p:ext uri="{BB962C8B-B14F-4D97-AF65-F5344CB8AC3E}">
        <p14:creationId xmlns:p14="http://schemas.microsoft.com/office/powerpoint/2010/main" val="22594506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11A48-5667-61DA-D8AB-C9FB10E6D134}"/>
              </a:ext>
            </a:extLst>
          </p:cNvPr>
          <p:cNvSpPr>
            <a:spLocks noGrp="1"/>
          </p:cNvSpPr>
          <p:nvPr>
            <p:ph type="title"/>
          </p:nvPr>
        </p:nvSpPr>
        <p:spPr/>
        <p:txBody>
          <a:bodyPr>
            <a:normAutofit/>
          </a:bodyPr>
          <a:lstStyle/>
          <a:p>
            <a:r>
              <a:rPr lang="en-AU" sz="6000" dirty="0"/>
              <a:t>Hard / Years 11 - 12 Questions</a:t>
            </a:r>
          </a:p>
        </p:txBody>
      </p:sp>
      <p:sp>
        <p:nvSpPr>
          <p:cNvPr id="3" name="Text Placeholder 2">
            <a:extLst>
              <a:ext uri="{FF2B5EF4-FFF2-40B4-BE49-F238E27FC236}">
                <a16:creationId xmlns:a16="http://schemas.microsoft.com/office/drawing/2014/main" id="{32EAEF92-D147-2259-C758-1C7A75A2F313}"/>
              </a:ext>
            </a:extLst>
          </p:cNvPr>
          <p:cNvSpPr>
            <a:spLocks noGrp="1"/>
          </p:cNvSpPr>
          <p:nvPr>
            <p:ph type="body" idx="1"/>
          </p:nvPr>
        </p:nvSpPr>
        <p:spPr/>
        <p:txBody>
          <a:bodyPr>
            <a:normAutofit/>
          </a:bodyPr>
          <a:lstStyle/>
          <a:p>
            <a:pPr marL="0" indent="0">
              <a:lnSpc>
                <a:spcPct val="90000"/>
              </a:lnSpc>
              <a:spcBef>
                <a:spcPts val="1000"/>
              </a:spcBef>
              <a:buNone/>
            </a:pPr>
            <a:r>
              <a:rPr lang="en-AU" sz="2400" dirty="0">
                <a:solidFill>
                  <a:schemeClr val="tx1">
                    <a:tint val="82000"/>
                  </a:schemeClr>
                </a:solidFill>
              </a:rPr>
              <a:t>The questions are the same for both schools and workplaces. Just delete the appropriate words to match your cohort.</a:t>
            </a:r>
          </a:p>
        </p:txBody>
      </p:sp>
    </p:spTree>
    <p:extLst>
      <p:ext uri="{BB962C8B-B14F-4D97-AF65-F5344CB8AC3E}">
        <p14:creationId xmlns:p14="http://schemas.microsoft.com/office/powerpoint/2010/main" val="28174365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04BA8757-A008-8E0F-D20E-522BB9E00B27}"/>
              </a:ext>
            </a:extLst>
          </p:cNvPr>
          <p:cNvSpPr>
            <a:spLocks noGrp="1"/>
          </p:cNvSpPr>
          <p:nvPr>
            <p:ph type="title"/>
          </p:nvPr>
        </p:nvSpPr>
        <p:spPr/>
        <p:txBody>
          <a:bodyPr/>
          <a:lstStyle/>
          <a:p>
            <a:r>
              <a:rPr lang="en-AU" dirty="0"/>
              <a:t>Question 1</a:t>
            </a:r>
          </a:p>
        </p:txBody>
      </p:sp>
      <p:sp>
        <p:nvSpPr>
          <p:cNvPr id="11" name="Content Placeholder 10">
            <a:extLst>
              <a:ext uri="{FF2B5EF4-FFF2-40B4-BE49-F238E27FC236}">
                <a16:creationId xmlns:a16="http://schemas.microsoft.com/office/drawing/2014/main" id="{F752A0CD-FBA6-0396-A2F3-4F46314CD68C}"/>
              </a:ext>
            </a:extLst>
          </p:cNvPr>
          <p:cNvSpPr>
            <a:spLocks noGrp="1"/>
          </p:cNvSpPr>
          <p:nvPr>
            <p:ph idx="1"/>
          </p:nvPr>
        </p:nvSpPr>
        <p:spPr/>
        <p:txBody>
          <a:bodyPr>
            <a:normAutofit/>
          </a:bodyPr>
          <a:lstStyle/>
          <a:p>
            <a:pPr marL="0" indent="0">
              <a:lnSpc>
                <a:spcPct val="107000"/>
              </a:lnSpc>
              <a:spcAft>
                <a:spcPts val="800"/>
              </a:spcAft>
              <a:buNone/>
            </a:pPr>
            <a:r>
              <a:rPr lang="en-AU" dirty="0"/>
              <a:t>Each year, approximately how many native mammals are killed by feral and pet cats in Australia?</a:t>
            </a:r>
          </a:p>
          <a:p>
            <a:pPr marL="514350" indent="-514350">
              <a:lnSpc>
                <a:spcPct val="107000"/>
              </a:lnSpc>
              <a:spcAft>
                <a:spcPts val="800"/>
              </a:spcAft>
              <a:buFont typeface="+mj-lt"/>
              <a:buAutoNum type="alphaUcPeriod"/>
            </a:pPr>
            <a:r>
              <a:rPr lang="en-AU" dirty="0"/>
              <a:t>100 thousand</a:t>
            </a:r>
          </a:p>
          <a:p>
            <a:pPr marL="514350" indent="-514350">
              <a:lnSpc>
                <a:spcPct val="107000"/>
              </a:lnSpc>
              <a:spcAft>
                <a:spcPts val="800"/>
              </a:spcAft>
              <a:buFont typeface="+mj-lt"/>
              <a:buAutoNum type="alphaUcPeriod"/>
            </a:pPr>
            <a:r>
              <a:rPr lang="en-AU" dirty="0"/>
              <a:t>1 million</a:t>
            </a:r>
          </a:p>
          <a:p>
            <a:pPr marL="514350" indent="-514350">
              <a:lnSpc>
                <a:spcPct val="107000"/>
              </a:lnSpc>
              <a:spcAft>
                <a:spcPts val="800"/>
              </a:spcAft>
              <a:buFont typeface="+mj-lt"/>
              <a:buAutoNum type="alphaUcPeriod"/>
            </a:pPr>
            <a:r>
              <a:rPr lang="en-AU" dirty="0"/>
              <a:t>100 million</a:t>
            </a:r>
          </a:p>
          <a:p>
            <a:pPr marL="514350" indent="-514350">
              <a:lnSpc>
                <a:spcPct val="107000"/>
              </a:lnSpc>
              <a:spcAft>
                <a:spcPts val="800"/>
              </a:spcAft>
              <a:buFont typeface="+mj-lt"/>
              <a:buAutoNum type="alphaUcPeriod"/>
            </a:pPr>
            <a:r>
              <a:rPr lang="en-AU" dirty="0"/>
              <a:t>1 billion</a:t>
            </a:r>
          </a:p>
          <a:p>
            <a:pPr marL="0" indent="0">
              <a:buNone/>
            </a:pPr>
            <a:endParaRPr lang="en-AU" dirty="0"/>
          </a:p>
        </p:txBody>
      </p:sp>
      <p:sp>
        <p:nvSpPr>
          <p:cNvPr id="4" name="Stored Data 3">
            <a:extLst>
              <a:ext uri="{FF2B5EF4-FFF2-40B4-BE49-F238E27FC236}">
                <a16:creationId xmlns:a16="http://schemas.microsoft.com/office/drawing/2014/main" id="{CA14E7DA-F00B-B64A-90A1-67DF5DC194F1}"/>
              </a:ext>
            </a:extLst>
          </p:cNvPr>
          <p:cNvSpPr/>
          <p:nvPr/>
        </p:nvSpPr>
        <p:spPr>
          <a:xfrm rot="1774833" flipH="1">
            <a:off x="7648723" y="158237"/>
            <a:ext cx="14607923" cy="12362513"/>
          </a:xfrm>
          <a:prstGeom prst="flowChartOnlineStorage">
            <a:avLst/>
          </a:prstGeom>
          <a:solidFill>
            <a:srgbClr val="B8D6C6"/>
          </a:solidFill>
          <a:ln>
            <a:solidFill>
              <a:srgbClr val="B8D6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algn="ctr"/>
            <a:endParaRPr lang="en-US" sz="2016"/>
          </a:p>
        </p:txBody>
      </p:sp>
      <p:pic>
        <p:nvPicPr>
          <p:cNvPr id="5" name="Picture 4">
            <a:extLst>
              <a:ext uri="{FF2B5EF4-FFF2-40B4-BE49-F238E27FC236}">
                <a16:creationId xmlns:a16="http://schemas.microsoft.com/office/drawing/2014/main" id="{8BE063B1-CAF2-B144-8737-5FE0416B00DA}"/>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549017" y="2209885"/>
            <a:ext cx="2642983" cy="4426996"/>
          </a:xfrm>
          <a:prstGeom prst="rect">
            <a:avLst/>
          </a:prstGeom>
        </p:spPr>
      </p:pic>
    </p:spTree>
    <p:extLst>
      <p:ext uri="{BB962C8B-B14F-4D97-AF65-F5344CB8AC3E}">
        <p14:creationId xmlns:p14="http://schemas.microsoft.com/office/powerpoint/2010/main" val="19187549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6E1A7CF-0507-5D6F-8112-DD37CEE83568}"/>
              </a:ext>
            </a:extLst>
          </p:cNvPr>
          <p:cNvSpPr>
            <a:spLocks noGrp="1"/>
          </p:cNvSpPr>
          <p:nvPr>
            <p:ph type="title"/>
          </p:nvPr>
        </p:nvSpPr>
        <p:spPr/>
        <p:txBody>
          <a:bodyPr/>
          <a:lstStyle/>
          <a:p>
            <a:r>
              <a:rPr lang="en-AU" dirty="0"/>
              <a:t>Question 2</a:t>
            </a:r>
          </a:p>
        </p:txBody>
      </p:sp>
      <p:sp>
        <p:nvSpPr>
          <p:cNvPr id="6" name="Content Placeholder 5">
            <a:extLst>
              <a:ext uri="{FF2B5EF4-FFF2-40B4-BE49-F238E27FC236}">
                <a16:creationId xmlns:a16="http://schemas.microsoft.com/office/drawing/2014/main" id="{C2AD885C-6000-6658-F15C-2805C789FECE}"/>
              </a:ext>
            </a:extLst>
          </p:cNvPr>
          <p:cNvSpPr>
            <a:spLocks noGrp="1"/>
          </p:cNvSpPr>
          <p:nvPr>
            <p:ph idx="1"/>
          </p:nvPr>
        </p:nvSpPr>
        <p:spPr/>
        <p:txBody>
          <a:bodyPr/>
          <a:lstStyle/>
          <a:p>
            <a:pPr marL="0" indent="0">
              <a:buNone/>
            </a:pPr>
            <a:r>
              <a:rPr lang="en-AU" dirty="0"/>
              <a:t>What is the term used when an artificial intelligence algorithm makes mistakes by finding non-existent patterns in information, giving incorrect results?</a:t>
            </a:r>
          </a:p>
        </p:txBody>
      </p:sp>
      <p:sp>
        <p:nvSpPr>
          <p:cNvPr id="4" name="Stored Data 3">
            <a:extLst>
              <a:ext uri="{FF2B5EF4-FFF2-40B4-BE49-F238E27FC236}">
                <a16:creationId xmlns:a16="http://schemas.microsoft.com/office/drawing/2014/main" id="{CA14E7DA-F00B-B64A-90A1-67DF5DC194F1}"/>
              </a:ext>
            </a:extLst>
          </p:cNvPr>
          <p:cNvSpPr/>
          <p:nvPr/>
        </p:nvSpPr>
        <p:spPr>
          <a:xfrm rot="1774833" flipH="1">
            <a:off x="7631239" y="158238"/>
            <a:ext cx="14607923" cy="12362513"/>
          </a:xfrm>
          <a:prstGeom prst="flowChartOnlineStorag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algn="ctr"/>
            <a:endParaRPr lang="en-US" sz="2016"/>
          </a:p>
        </p:txBody>
      </p:sp>
      <p:pic>
        <p:nvPicPr>
          <p:cNvPr id="5" name="Picture 4">
            <a:extLst>
              <a:ext uri="{FF2B5EF4-FFF2-40B4-BE49-F238E27FC236}">
                <a16:creationId xmlns:a16="http://schemas.microsoft.com/office/drawing/2014/main" id="{8BE063B1-CAF2-B144-8737-5FE0416B00DA}"/>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549016" y="2209884"/>
            <a:ext cx="2642984" cy="4426998"/>
          </a:xfrm>
          <a:prstGeom prst="rect">
            <a:avLst/>
          </a:prstGeom>
        </p:spPr>
      </p:pic>
    </p:spTree>
    <p:extLst>
      <p:ext uri="{BB962C8B-B14F-4D97-AF65-F5344CB8AC3E}">
        <p14:creationId xmlns:p14="http://schemas.microsoft.com/office/powerpoint/2010/main" val="16781634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ored Data 3">
            <a:extLst>
              <a:ext uri="{FF2B5EF4-FFF2-40B4-BE49-F238E27FC236}">
                <a16:creationId xmlns:a16="http://schemas.microsoft.com/office/drawing/2014/main" id="{CA14E7DA-F00B-B64A-90A1-67DF5DC194F1}"/>
              </a:ext>
            </a:extLst>
          </p:cNvPr>
          <p:cNvSpPr/>
          <p:nvPr/>
        </p:nvSpPr>
        <p:spPr>
          <a:xfrm rot="1774833" flipH="1">
            <a:off x="7619693" y="158238"/>
            <a:ext cx="14607923" cy="12362513"/>
          </a:xfrm>
          <a:prstGeom prst="flowChartOnlineStorage">
            <a:avLst/>
          </a:prstGeom>
          <a:solidFill>
            <a:srgbClr val="18655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algn="ctr"/>
            <a:endParaRPr lang="en-US" sz="2016"/>
          </a:p>
        </p:txBody>
      </p:sp>
      <p:pic>
        <p:nvPicPr>
          <p:cNvPr id="5" name="Picture 4">
            <a:extLst>
              <a:ext uri="{FF2B5EF4-FFF2-40B4-BE49-F238E27FC236}">
                <a16:creationId xmlns:a16="http://schemas.microsoft.com/office/drawing/2014/main" id="{8BE063B1-CAF2-B144-8737-5FE0416B00DA}"/>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549016" y="2430765"/>
            <a:ext cx="2642984" cy="4426999"/>
          </a:xfrm>
          <a:prstGeom prst="rect">
            <a:avLst/>
          </a:prstGeom>
        </p:spPr>
      </p:pic>
      <p:sp>
        <p:nvSpPr>
          <p:cNvPr id="3" name="Title 2">
            <a:extLst>
              <a:ext uri="{FF2B5EF4-FFF2-40B4-BE49-F238E27FC236}">
                <a16:creationId xmlns:a16="http://schemas.microsoft.com/office/drawing/2014/main" id="{9D59B185-C1B2-A4C7-C21A-917E28AD9D44}"/>
              </a:ext>
            </a:extLst>
          </p:cNvPr>
          <p:cNvSpPr>
            <a:spLocks noGrp="1"/>
          </p:cNvSpPr>
          <p:nvPr>
            <p:ph type="title"/>
          </p:nvPr>
        </p:nvSpPr>
        <p:spPr/>
        <p:txBody>
          <a:bodyPr/>
          <a:lstStyle/>
          <a:p>
            <a:r>
              <a:rPr lang="en-AU" dirty="0"/>
              <a:t>Question 3</a:t>
            </a:r>
          </a:p>
        </p:txBody>
      </p:sp>
      <p:sp>
        <p:nvSpPr>
          <p:cNvPr id="6" name="Content Placeholder 5">
            <a:extLst>
              <a:ext uri="{FF2B5EF4-FFF2-40B4-BE49-F238E27FC236}">
                <a16:creationId xmlns:a16="http://schemas.microsoft.com/office/drawing/2014/main" id="{74558E0D-16E3-3F7C-B8ED-36B713FD7586}"/>
              </a:ext>
            </a:extLst>
          </p:cNvPr>
          <p:cNvSpPr>
            <a:spLocks noGrp="1"/>
          </p:cNvSpPr>
          <p:nvPr>
            <p:ph idx="1"/>
          </p:nvPr>
        </p:nvSpPr>
        <p:spPr>
          <a:xfrm>
            <a:off x="609769" y="1599417"/>
            <a:ext cx="9550231" cy="4526078"/>
          </a:xfrm>
        </p:spPr>
        <p:txBody>
          <a:bodyPr>
            <a:normAutofit/>
          </a:bodyPr>
          <a:lstStyle/>
          <a:p>
            <a:pPr marL="0" indent="0">
              <a:lnSpc>
                <a:spcPct val="107000"/>
              </a:lnSpc>
              <a:spcAft>
                <a:spcPts val="800"/>
              </a:spcAft>
              <a:buNone/>
            </a:pPr>
            <a:r>
              <a:rPr lang="en-AU" dirty="0"/>
              <a:t>Wi-Fi allows computers to connect to the internet without using wires. What does Wi-Fi stand for?</a:t>
            </a:r>
          </a:p>
          <a:p>
            <a:pPr marL="514350" indent="-514350">
              <a:lnSpc>
                <a:spcPct val="107000"/>
              </a:lnSpc>
              <a:spcAft>
                <a:spcPts val="800"/>
              </a:spcAft>
              <a:buFont typeface="+mj-lt"/>
              <a:buAutoNum type="alphaUcPeriod"/>
            </a:pPr>
            <a:r>
              <a:rPr lang="en-AU" dirty="0"/>
              <a:t>Without Fibres</a:t>
            </a:r>
          </a:p>
          <a:p>
            <a:pPr marL="514350" indent="-514350">
              <a:lnSpc>
                <a:spcPct val="107000"/>
              </a:lnSpc>
              <a:spcAft>
                <a:spcPts val="800"/>
              </a:spcAft>
              <a:buFont typeface="+mj-lt"/>
              <a:buAutoNum type="alphaUcPeriod"/>
            </a:pPr>
            <a:r>
              <a:rPr lang="en-AU" dirty="0"/>
              <a:t>Without Fixtures</a:t>
            </a:r>
          </a:p>
          <a:p>
            <a:pPr marL="514350" indent="-514350">
              <a:lnSpc>
                <a:spcPct val="107000"/>
              </a:lnSpc>
              <a:spcAft>
                <a:spcPts val="800"/>
              </a:spcAft>
              <a:buFont typeface="+mj-lt"/>
              <a:buAutoNum type="alphaUcPeriod"/>
            </a:pPr>
            <a:r>
              <a:rPr lang="en-AU" dirty="0"/>
              <a:t>Wireless Fidelity</a:t>
            </a:r>
          </a:p>
          <a:p>
            <a:pPr marL="514350" indent="-514350">
              <a:lnSpc>
                <a:spcPct val="107000"/>
              </a:lnSpc>
              <a:spcAft>
                <a:spcPts val="800"/>
              </a:spcAft>
              <a:buFont typeface="+mj-lt"/>
              <a:buAutoNum type="alphaUcPeriod"/>
            </a:pPr>
            <a:r>
              <a:rPr lang="en-AU" dirty="0"/>
              <a:t>It doesn’t stand for anything - a marketing agency made it up</a:t>
            </a:r>
          </a:p>
        </p:txBody>
      </p:sp>
    </p:spTree>
    <p:extLst>
      <p:ext uri="{BB962C8B-B14F-4D97-AF65-F5344CB8AC3E}">
        <p14:creationId xmlns:p14="http://schemas.microsoft.com/office/powerpoint/2010/main" val="8421737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BD14215-9B28-39A4-C89B-7B2CFE8E40E3}"/>
              </a:ext>
            </a:extLst>
          </p:cNvPr>
          <p:cNvSpPr>
            <a:spLocks noGrp="1"/>
          </p:cNvSpPr>
          <p:nvPr>
            <p:ph type="title"/>
          </p:nvPr>
        </p:nvSpPr>
        <p:spPr/>
        <p:txBody>
          <a:bodyPr/>
          <a:lstStyle/>
          <a:p>
            <a:r>
              <a:rPr lang="en-AU" dirty="0"/>
              <a:t>Question 4</a:t>
            </a:r>
          </a:p>
        </p:txBody>
      </p:sp>
      <p:sp>
        <p:nvSpPr>
          <p:cNvPr id="4" name="Stored Data 3">
            <a:extLst>
              <a:ext uri="{FF2B5EF4-FFF2-40B4-BE49-F238E27FC236}">
                <a16:creationId xmlns:a16="http://schemas.microsoft.com/office/drawing/2014/main" id="{CA14E7DA-F00B-B64A-90A1-67DF5DC194F1}"/>
              </a:ext>
            </a:extLst>
          </p:cNvPr>
          <p:cNvSpPr/>
          <p:nvPr/>
        </p:nvSpPr>
        <p:spPr>
          <a:xfrm rot="1774833" flipH="1">
            <a:off x="7647670" y="158238"/>
            <a:ext cx="14607923" cy="12362513"/>
          </a:xfrm>
          <a:prstGeom prst="flowChartOnlineStorage">
            <a:avLst/>
          </a:prstGeom>
          <a:solidFill>
            <a:srgbClr val="F2A85A"/>
          </a:solidFill>
          <a:ln>
            <a:solidFill>
              <a:srgbClr val="F2A8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algn="ctr"/>
            <a:endParaRPr lang="en-US" sz="2016"/>
          </a:p>
        </p:txBody>
      </p:sp>
      <p:pic>
        <p:nvPicPr>
          <p:cNvPr id="5" name="Picture 4">
            <a:extLst>
              <a:ext uri="{FF2B5EF4-FFF2-40B4-BE49-F238E27FC236}">
                <a16:creationId xmlns:a16="http://schemas.microsoft.com/office/drawing/2014/main" id="{8BE063B1-CAF2-B144-8737-5FE0416B00DA}"/>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549019" y="2209886"/>
            <a:ext cx="2642981" cy="4426995"/>
          </a:xfrm>
          <a:prstGeom prst="rect">
            <a:avLst/>
          </a:prstGeom>
        </p:spPr>
      </p:pic>
      <p:sp>
        <p:nvSpPr>
          <p:cNvPr id="6" name="Content Placeholder 5">
            <a:extLst>
              <a:ext uri="{FF2B5EF4-FFF2-40B4-BE49-F238E27FC236}">
                <a16:creationId xmlns:a16="http://schemas.microsoft.com/office/drawing/2014/main" id="{8BB34BA6-B2DA-3B42-47B4-02339FC1BBF7}"/>
              </a:ext>
            </a:extLst>
          </p:cNvPr>
          <p:cNvSpPr>
            <a:spLocks noGrp="1"/>
          </p:cNvSpPr>
          <p:nvPr>
            <p:ph idx="1"/>
          </p:nvPr>
        </p:nvSpPr>
        <p:spPr/>
        <p:txBody>
          <a:bodyPr/>
          <a:lstStyle/>
          <a:p>
            <a:pPr marL="0" indent="0">
              <a:lnSpc>
                <a:spcPct val="107000"/>
              </a:lnSpc>
              <a:spcAft>
                <a:spcPts val="800"/>
              </a:spcAft>
              <a:buNone/>
            </a:pPr>
            <a:r>
              <a:rPr lang="en-AU" sz="3100" dirty="0"/>
              <a:t>Which of these celebrities studied STEM at university?</a:t>
            </a:r>
          </a:p>
          <a:p>
            <a:pPr marL="514350" indent="-514350">
              <a:lnSpc>
                <a:spcPct val="107000"/>
              </a:lnSpc>
              <a:spcAft>
                <a:spcPts val="800"/>
              </a:spcAft>
              <a:buFont typeface="+mj-lt"/>
              <a:buAutoNum type="alphaUcPeriod"/>
            </a:pPr>
            <a:r>
              <a:rPr lang="en-AU" sz="3100" dirty="0"/>
              <a:t>Eva Longoria (</a:t>
            </a:r>
            <a:r>
              <a:rPr lang="en-AU" sz="3100" i="1" dirty="0"/>
              <a:t>Desperate Housewives </a:t>
            </a:r>
            <a:r>
              <a:rPr lang="en-AU" sz="3100" dirty="0"/>
              <a:t>actress)</a:t>
            </a:r>
          </a:p>
          <a:p>
            <a:pPr marL="514350" indent="-514350">
              <a:lnSpc>
                <a:spcPct val="107000"/>
              </a:lnSpc>
              <a:spcAft>
                <a:spcPts val="800"/>
              </a:spcAft>
              <a:buFont typeface="+mj-lt"/>
              <a:buAutoNum type="alphaUcPeriod"/>
            </a:pPr>
            <a:r>
              <a:rPr lang="en-AU" sz="3100" dirty="0"/>
              <a:t>Rowan Atkinson (comedian, famous for playing </a:t>
            </a:r>
            <a:r>
              <a:rPr lang="en-AU" sz="3100" i="1" dirty="0"/>
              <a:t>Mr Bean</a:t>
            </a:r>
            <a:r>
              <a:rPr lang="en-AU" sz="3100" dirty="0"/>
              <a:t>)</a:t>
            </a:r>
          </a:p>
          <a:p>
            <a:pPr marL="514350" indent="-514350">
              <a:lnSpc>
                <a:spcPct val="107000"/>
              </a:lnSpc>
              <a:spcAft>
                <a:spcPts val="800"/>
              </a:spcAft>
              <a:buFont typeface="+mj-lt"/>
              <a:buAutoNum type="alphaUcPeriod"/>
            </a:pPr>
            <a:r>
              <a:rPr lang="en-AU" sz="3100" dirty="0"/>
              <a:t>Michael Hussey (Australian cricketer)</a:t>
            </a:r>
          </a:p>
          <a:p>
            <a:pPr marL="514350" indent="-514350">
              <a:lnSpc>
                <a:spcPct val="107000"/>
              </a:lnSpc>
              <a:spcAft>
                <a:spcPts val="800"/>
              </a:spcAft>
              <a:buFont typeface="+mj-lt"/>
              <a:buAutoNum type="alphaUcPeriod"/>
            </a:pPr>
            <a:r>
              <a:rPr lang="en-AU" sz="3100" dirty="0"/>
              <a:t>Brian May (guitarist in </a:t>
            </a:r>
            <a:r>
              <a:rPr lang="en-AU" sz="3100" i="1" dirty="0"/>
              <a:t>Queen</a:t>
            </a:r>
            <a:r>
              <a:rPr lang="en-AU" sz="3100" dirty="0"/>
              <a:t>)</a:t>
            </a:r>
          </a:p>
          <a:p>
            <a:pPr marL="514350" indent="-514350">
              <a:lnSpc>
                <a:spcPct val="107000"/>
              </a:lnSpc>
              <a:spcAft>
                <a:spcPts val="800"/>
              </a:spcAft>
              <a:buFont typeface="+mj-lt"/>
              <a:buAutoNum type="alphaUcPeriod"/>
            </a:pPr>
            <a:r>
              <a:rPr lang="en-AU" sz="3100" dirty="0"/>
              <a:t>All the above</a:t>
            </a:r>
          </a:p>
          <a:p>
            <a:pPr marL="0" indent="0">
              <a:buNone/>
            </a:pPr>
            <a:endParaRPr lang="en-AU" dirty="0"/>
          </a:p>
        </p:txBody>
      </p:sp>
    </p:spTree>
    <p:extLst>
      <p:ext uri="{BB962C8B-B14F-4D97-AF65-F5344CB8AC3E}">
        <p14:creationId xmlns:p14="http://schemas.microsoft.com/office/powerpoint/2010/main" val="39211899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470F14D-A394-4139-ACBF-BD8F4578F17E}"/>
              </a:ext>
            </a:extLst>
          </p:cNvPr>
          <p:cNvSpPr>
            <a:spLocks noGrp="1"/>
          </p:cNvSpPr>
          <p:nvPr>
            <p:ph type="title"/>
          </p:nvPr>
        </p:nvSpPr>
        <p:spPr>
          <a:xfrm>
            <a:off x="609769" y="273850"/>
            <a:ext cx="10972464" cy="1144120"/>
          </a:xfrm>
        </p:spPr>
        <p:txBody>
          <a:bodyPr/>
          <a:lstStyle/>
          <a:p>
            <a:r>
              <a:rPr lang="en-AU" dirty="0"/>
              <a:t>Question 5</a:t>
            </a:r>
          </a:p>
        </p:txBody>
      </p:sp>
      <p:sp>
        <p:nvSpPr>
          <p:cNvPr id="13" name="Content Placeholder 12">
            <a:extLst>
              <a:ext uri="{FF2B5EF4-FFF2-40B4-BE49-F238E27FC236}">
                <a16:creationId xmlns:a16="http://schemas.microsoft.com/office/drawing/2014/main" id="{6E316872-AF91-39E9-14BB-EC1BE6EAD5B7}"/>
              </a:ext>
            </a:extLst>
          </p:cNvPr>
          <p:cNvSpPr>
            <a:spLocks noGrp="1"/>
          </p:cNvSpPr>
          <p:nvPr>
            <p:ph idx="1"/>
          </p:nvPr>
        </p:nvSpPr>
        <p:spPr>
          <a:xfrm>
            <a:off x="609769" y="1599417"/>
            <a:ext cx="9361545" cy="4526078"/>
          </a:xfrm>
        </p:spPr>
        <p:txBody>
          <a:bodyPr>
            <a:normAutofit fontScale="85000" lnSpcReduction="10000"/>
          </a:bodyPr>
          <a:lstStyle/>
          <a:p>
            <a:pPr marL="0" indent="0">
              <a:lnSpc>
                <a:spcPct val="107000"/>
              </a:lnSpc>
              <a:spcAft>
                <a:spcPts val="800"/>
              </a:spcAft>
              <a:buNone/>
            </a:pPr>
            <a:r>
              <a:rPr lang="en-AU" dirty="0"/>
              <a:t>Billiard balls were originally made of ivory. In the early 1900s people started making billiard balls from an early plastic called ‘celluloid’. What was one of the problems with playing billiards using celluloid balls?</a:t>
            </a:r>
          </a:p>
          <a:p>
            <a:pPr marL="514350" indent="-514350">
              <a:lnSpc>
                <a:spcPct val="107000"/>
              </a:lnSpc>
              <a:spcAft>
                <a:spcPts val="800"/>
              </a:spcAft>
              <a:buFont typeface="+mj-lt"/>
              <a:buAutoNum type="alphaUcPeriod"/>
            </a:pPr>
            <a:r>
              <a:rPr lang="en-AU" dirty="0"/>
              <a:t>Celluloid balls were too expensive </a:t>
            </a:r>
          </a:p>
          <a:p>
            <a:pPr marL="514350" indent="-514350">
              <a:lnSpc>
                <a:spcPct val="107000"/>
              </a:lnSpc>
              <a:spcAft>
                <a:spcPts val="800"/>
              </a:spcAft>
              <a:buFont typeface="+mj-lt"/>
              <a:buAutoNum type="alphaUcPeriod"/>
            </a:pPr>
            <a:r>
              <a:rPr lang="en-AU" dirty="0"/>
              <a:t>The balls sometimes exploded when they hit each other</a:t>
            </a:r>
          </a:p>
          <a:p>
            <a:pPr marL="514350" indent="-514350">
              <a:lnSpc>
                <a:spcPct val="107000"/>
              </a:lnSpc>
              <a:spcAft>
                <a:spcPts val="800"/>
              </a:spcAft>
              <a:buFont typeface="+mj-lt"/>
              <a:buAutoNum type="alphaUcPeriod"/>
            </a:pPr>
            <a:r>
              <a:rPr lang="en-AU" dirty="0"/>
              <a:t>The balls were not perfectly round so they did not roll straight</a:t>
            </a:r>
          </a:p>
          <a:p>
            <a:pPr marL="514350" indent="-514350">
              <a:lnSpc>
                <a:spcPct val="107000"/>
              </a:lnSpc>
              <a:spcAft>
                <a:spcPts val="800"/>
              </a:spcAft>
              <a:buFont typeface="+mj-lt"/>
              <a:buAutoNum type="alphaUcPeriod"/>
            </a:pPr>
            <a:r>
              <a:rPr lang="en-AU" dirty="0"/>
              <a:t>The balls made the wrong sound when they hit each other </a:t>
            </a:r>
          </a:p>
        </p:txBody>
      </p:sp>
      <p:sp>
        <p:nvSpPr>
          <p:cNvPr id="2" name="Stored Data 3">
            <a:extLst>
              <a:ext uri="{FF2B5EF4-FFF2-40B4-BE49-F238E27FC236}">
                <a16:creationId xmlns:a16="http://schemas.microsoft.com/office/drawing/2014/main" id="{E771E2F3-D562-5EA4-F53A-0DF877EE7670}"/>
              </a:ext>
            </a:extLst>
          </p:cNvPr>
          <p:cNvSpPr/>
          <p:nvPr/>
        </p:nvSpPr>
        <p:spPr>
          <a:xfrm rot="1774833" flipH="1">
            <a:off x="7715999" y="310913"/>
            <a:ext cx="14277600" cy="12081600"/>
          </a:xfrm>
          <a:prstGeom prst="flowChartOnlineStorage">
            <a:avLst/>
          </a:prstGeom>
          <a:solidFill>
            <a:srgbClr val="EEA097"/>
          </a:solidFill>
          <a:ln>
            <a:solidFill>
              <a:srgbClr val="EEA0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algn="ctr"/>
            <a:endParaRPr lang="en-US" sz="2016" dirty="0"/>
          </a:p>
        </p:txBody>
      </p:sp>
      <p:pic>
        <p:nvPicPr>
          <p:cNvPr id="5" name="Content Placeholder 5">
            <a:extLst>
              <a:ext uri="{FF2B5EF4-FFF2-40B4-BE49-F238E27FC236}">
                <a16:creationId xmlns:a16="http://schemas.microsoft.com/office/drawing/2014/main" id="{7863F567-D9A9-EAB9-613C-732335CD76FE}"/>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490278" y="2103794"/>
            <a:ext cx="2701722" cy="4525386"/>
          </a:xfrm>
          <a:prstGeom prst="rect">
            <a:avLst/>
          </a:prstGeom>
        </p:spPr>
      </p:pic>
    </p:spTree>
    <p:extLst>
      <p:ext uri="{BB962C8B-B14F-4D97-AF65-F5344CB8AC3E}">
        <p14:creationId xmlns:p14="http://schemas.microsoft.com/office/powerpoint/2010/main" val="232147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ored Data 3">
            <a:extLst>
              <a:ext uri="{FF2B5EF4-FFF2-40B4-BE49-F238E27FC236}">
                <a16:creationId xmlns:a16="http://schemas.microsoft.com/office/drawing/2014/main" id="{CA14E7DA-F00B-B64A-90A1-67DF5DC194F1}"/>
              </a:ext>
            </a:extLst>
          </p:cNvPr>
          <p:cNvSpPr/>
          <p:nvPr/>
        </p:nvSpPr>
        <p:spPr>
          <a:xfrm rot="1774833" flipH="1">
            <a:off x="7727045" y="268181"/>
            <a:ext cx="14276154" cy="12081741"/>
          </a:xfrm>
          <a:prstGeom prst="flowChartOnlineStorage">
            <a:avLst/>
          </a:prstGeom>
          <a:solidFill>
            <a:srgbClr val="AD8746"/>
          </a:solidFill>
          <a:ln>
            <a:solidFill>
              <a:srgbClr val="AD87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algn="ctr"/>
            <a:endParaRPr lang="en-US" sz="2016" dirty="0"/>
          </a:p>
        </p:txBody>
      </p:sp>
      <p:pic>
        <p:nvPicPr>
          <p:cNvPr id="5" name="Picture 4">
            <a:extLst>
              <a:ext uri="{FF2B5EF4-FFF2-40B4-BE49-F238E27FC236}">
                <a16:creationId xmlns:a16="http://schemas.microsoft.com/office/drawing/2014/main" id="{8BE063B1-CAF2-B144-8737-5FE0416B00DA}"/>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549018" y="2209885"/>
            <a:ext cx="2642982" cy="4426996"/>
          </a:xfrm>
          <a:prstGeom prst="rect">
            <a:avLst/>
          </a:prstGeom>
        </p:spPr>
      </p:pic>
      <p:sp>
        <p:nvSpPr>
          <p:cNvPr id="2" name="Title 1">
            <a:extLst>
              <a:ext uri="{FF2B5EF4-FFF2-40B4-BE49-F238E27FC236}">
                <a16:creationId xmlns:a16="http://schemas.microsoft.com/office/drawing/2014/main" id="{0C199330-448E-FDA9-C8AC-1718FFCA6AB4}"/>
              </a:ext>
            </a:extLst>
          </p:cNvPr>
          <p:cNvSpPr>
            <a:spLocks noGrp="1"/>
          </p:cNvSpPr>
          <p:nvPr>
            <p:ph type="title"/>
          </p:nvPr>
        </p:nvSpPr>
        <p:spPr>
          <a:xfrm>
            <a:off x="609769" y="273850"/>
            <a:ext cx="10972464" cy="1144120"/>
          </a:xfrm>
        </p:spPr>
        <p:txBody>
          <a:bodyPr/>
          <a:lstStyle/>
          <a:p>
            <a:r>
              <a:rPr lang="en-AU" dirty="0"/>
              <a:t>Question 1</a:t>
            </a:r>
          </a:p>
        </p:txBody>
      </p:sp>
      <p:sp>
        <p:nvSpPr>
          <p:cNvPr id="6" name="Content Placeholder 5">
            <a:extLst>
              <a:ext uri="{FF2B5EF4-FFF2-40B4-BE49-F238E27FC236}">
                <a16:creationId xmlns:a16="http://schemas.microsoft.com/office/drawing/2014/main" id="{4B88A5A6-3F5E-944E-9323-5DE3AB6C5F0D}"/>
              </a:ext>
            </a:extLst>
          </p:cNvPr>
          <p:cNvSpPr>
            <a:spLocks noGrp="1"/>
          </p:cNvSpPr>
          <p:nvPr>
            <p:ph idx="1"/>
          </p:nvPr>
        </p:nvSpPr>
        <p:spPr>
          <a:xfrm>
            <a:off x="609769" y="1599417"/>
            <a:ext cx="10972464" cy="4526078"/>
          </a:xfrm>
        </p:spPr>
        <p:txBody>
          <a:bodyPr>
            <a:normAutofit/>
          </a:bodyP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indent="0">
              <a:buNone/>
            </a:pPr>
            <a:r>
              <a:rPr lang="en-AU" sz="3200" dirty="0"/>
              <a:t>A baby koala is called a ‘joey’. Which of the following Australian animals do NOT have babies called joeys?</a:t>
            </a:r>
          </a:p>
          <a:p>
            <a:pPr marL="114300" indent="-457200">
              <a:buFont typeface="+mj-lt"/>
              <a:buAutoNum type="alphaUcPeriod"/>
            </a:pPr>
            <a:r>
              <a:rPr lang="en-AU" sz="3200" dirty="0"/>
              <a:t>Kangaroo</a:t>
            </a:r>
          </a:p>
          <a:p>
            <a:pPr marL="114300" indent="-457200">
              <a:buFont typeface="+mj-lt"/>
              <a:buAutoNum type="alphaUcPeriod"/>
            </a:pPr>
            <a:r>
              <a:rPr lang="en-AU" sz="3200" dirty="0"/>
              <a:t>Wombat</a:t>
            </a:r>
          </a:p>
          <a:p>
            <a:pPr marL="114300" indent="-457200">
              <a:buFont typeface="+mj-lt"/>
              <a:buAutoNum type="alphaUcPeriod"/>
            </a:pPr>
            <a:r>
              <a:rPr lang="en-AU" sz="3200" dirty="0"/>
              <a:t>Dingo</a:t>
            </a:r>
          </a:p>
          <a:p>
            <a:pPr marL="114300" indent="-457200">
              <a:buFont typeface="+mj-lt"/>
              <a:buAutoNum type="alphaUcPeriod"/>
            </a:pPr>
            <a:r>
              <a:rPr lang="en-AU" sz="3200" dirty="0"/>
              <a:t>Tasmanian Devil</a:t>
            </a:r>
            <a:endParaRPr lang="en-US" sz="3200" dirty="0"/>
          </a:p>
        </p:txBody>
      </p:sp>
    </p:spTree>
    <p:extLst>
      <p:ext uri="{BB962C8B-B14F-4D97-AF65-F5344CB8AC3E}">
        <p14:creationId xmlns:p14="http://schemas.microsoft.com/office/powerpoint/2010/main" val="4274531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99330-448E-FDA9-C8AC-1718FFCA6AB4}"/>
              </a:ext>
            </a:extLst>
          </p:cNvPr>
          <p:cNvSpPr>
            <a:spLocks noGrp="1"/>
          </p:cNvSpPr>
          <p:nvPr>
            <p:ph type="title"/>
          </p:nvPr>
        </p:nvSpPr>
        <p:spPr/>
        <p:txBody>
          <a:bodyPr/>
          <a:lstStyle/>
          <a:p>
            <a:r>
              <a:rPr lang="en-AU" dirty="0"/>
              <a:t>Question 6</a:t>
            </a:r>
          </a:p>
        </p:txBody>
      </p:sp>
      <p:sp>
        <p:nvSpPr>
          <p:cNvPr id="6" name="Content Placeholder 5">
            <a:extLst>
              <a:ext uri="{FF2B5EF4-FFF2-40B4-BE49-F238E27FC236}">
                <a16:creationId xmlns:a16="http://schemas.microsoft.com/office/drawing/2014/main" id="{4B88A5A6-3F5E-944E-9323-5DE3AB6C5F0D}"/>
              </a:ext>
            </a:extLst>
          </p:cNvPr>
          <p:cNvSpPr>
            <a:spLocks noGrp="1"/>
          </p:cNvSpPr>
          <p:nvPr>
            <p:ph idx="1"/>
          </p:nvPr>
        </p:nvSpPr>
        <p:spPr/>
        <p:txBody>
          <a:bodyPr>
            <a:normAutofit lnSpcReduction="10000"/>
          </a:bodyP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indent="0">
              <a:lnSpc>
                <a:spcPct val="107000"/>
              </a:lnSpc>
              <a:spcAft>
                <a:spcPts val="800"/>
              </a:spcAft>
              <a:buNone/>
            </a:pPr>
            <a:r>
              <a:rPr lang="en-AU" sz="3200" dirty="0"/>
              <a:t>Hydrogen and helium are the first two elements on the periodic table. Roughly what percentage of ordinary matter in the universe (excluding dark matter) is made up of either</a:t>
            </a:r>
            <a:br>
              <a:rPr lang="en-AU" sz="3200" dirty="0"/>
            </a:br>
            <a:r>
              <a:rPr lang="en-AU" sz="3200" dirty="0"/>
              <a:t>hydrogen or helium?</a:t>
            </a:r>
          </a:p>
          <a:p>
            <a:pPr marL="457200" indent="-457200">
              <a:lnSpc>
                <a:spcPct val="107000"/>
              </a:lnSpc>
              <a:buFont typeface="+mj-lt"/>
              <a:buAutoNum type="alphaUcPeriod"/>
            </a:pPr>
            <a:r>
              <a:rPr lang="en-AU" sz="3200" dirty="0"/>
              <a:t>28%</a:t>
            </a:r>
          </a:p>
          <a:p>
            <a:pPr marL="457200" indent="-457200">
              <a:lnSpc>
                <a:spcPct val="107000"/>
              </a:lnSpc>
              <a:buFont typeface="+mj-lt"/>
              <a:buAutoNum type="alphaUcPeriod"/>
            </a:pPr>
            <a:r>
              <a:rPr lang="en-AU" sz="3200" dirty="0"/>
              <a:t>48%</a:t>
            </a:r>
          </a:p>
          <a:p>
            <a:pPr marL="457200" indent="-457200">
              <a:lnSpc>
                <a:spcPct val="107000"/>
              </a:lnSpc>
              <a:buFont typeface="+mj-lt"/>
              <a:buAutoNum type="alphaUcPeriod"/>
            </a:pPr>
            <a:r>
              <a:rPr lang="en-AU" sz="3200" dirty="0"/>
              <a:t>88%</a:t>
            </a:r>
          </a:p>
          <a:p>
            <a:pPr marL="457200" indent="-457200">
              <a:lnSpc>
                <a:spcPct val="107000"/>
              </a:lnSpc>
              <a:spcAft>
                <a:spcPts val="800"/>
              </a:spcAft>
              <a:buFont typeface="+mj-lt"/>
              <a:buAutoNum type="alphaUcPeriod"/>
            </a:pPr>
            <a:r>
              <a:rPr lang="en-AU" sz="3200" dirty="0"/>
              <a:t>98%</a:t>
            </a:r>
          </a:p>
        </p:txBody>
      </p:sp>
      <p:sp>
        <p:nvSpPr>
          <p:cNvPr id="3" name="Stored Data 3">
            <a:extLst>
              <a:ext uri="{FF2B5EF4-FFF2-40B4-BE49-F238E27FC236}">
                <a16:creationId xmlns:a16="http://schemas.microsoft.com/office/drawing/2014/main" id="{4A8CFB7A-FE93-5905-E0D3-C24A8FD56E6E}"/>
              </a:ext>
            </a:extLst>
          </p:cNvPr>
          <p:cNvSpPr/>
          <p:nvPr/>
        </p:nvSpPr>
        <p:spPr>
          <a:xfrm rot="1774833" flipH="1">
            <a:off x="7727045" y="268181"/>
            <a:ext cx="14276154" cy="12081741"/>
          </a:xfrm>
          <a:prstGeom prst="flowChartOnlineStorage">
            <a:avLst/>
          </a:prstGeom>
          <a:solidFill>
            <a:srgbClr val="AD8746"/>
          </a:solidFill>
          <a:ln>
            <a:solidFill>
              <a:srgbClr val="AD87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algn="ctr"/>
            <a:endParaRPr lang="en-US" sz="2016" dirty="0"/>
          </a:p>
        </p:txBody>
      </p:sp>
      <p:pic>
        <p:nvPicPr>
          <p:cNvPr id="7" name="Picture 6">
            <a:extLst>
              <a:ext uri="{FF2B5EF4-FFF2-40B4-BE49-F238E27FC236}">
                <a16:creationId xmlns:a16="http://schemas.microsoft.com/office/drawing/2014/main" id="{B0F1B4C4-D447-1087-CDE7-00EAF62C0176}"/>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549018" y="2209885"/>
            <a:ext cx="2642982" cy="4426996"/>
          </a:xfrm>
          <a:prstGeom prst="rect">
            <a:avLst/>
          </a:prstGeom>
        </p:spPr>
      </p:pic>
    </p:spTree>
    <p:extLst>
      <p:ext uri="{BB962C8B-B14F-4D97-AF65-F5344CB8AC3E}">
        <p14:creationId xmlns:p14="http://schemas.microsoft.com/office/powerpoint/2010/main" val="36131114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ored Data 3">
            <a:extLst>
              <a:ext uri="{FF2B5EF4-FFF2-40B4-BE49-F238E27FC236}">
                <a16:creationId xmlns:a16="http://schemas.microsoft.com/office/drawing/2014/main" id="{CA14E7DA-F00B-B64A-90A1-67DF5DC194F1}"/>
              </a:ext>
            </a:extLst>
          </p:cNvPr>
          <p:cNvSpPr/>
          <p:nvPr/>
        </p:nvSpPr>
        <p:spPr>
          <a:xfrm rot="1774833" flipH="1">
            <a:off x="7648721" y="158237"/>
            <a:ext cx="14607923" cy="12362513"/>
          </a:xfrm>
          <a:prstGeom prst="flowChartOnlineStorage">
            <a:avLst/>
          </a:prstGeom>
          <a:solidFill>
            <a:srgbClr val="753E3C"/>
          </a:solidFill>
          <a:ln>
            <a:solidFill>
              <a:srgbClr val="753E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algn="ctr"/>
            <a:endParaRPr lang="en-US" sz="2016"/>
          </a:p>
        </p:txBody>
      </p:sp>
      <p:pic>
        <p:nvPicPr>
          <p:cNvPr id="5" name="Picture 4">
            <a:extLst>
              <a:ext uri="{FF2B5EF4-FFF2-40B4-BE49-F238E27FC236}">
                <a16:creationId xmlns:a16="http://schemas.microsoft.com/office/drawing/2014/main" id="{8BE063B1-CAF2-B144-8737-5FE0416B00DA}"/>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flipH="1">
            <a:off x="9549017" y="2209884"/>
            <a:ext cx="2642983" cy="4426998"/>
          </a:xfrm>
          <a:prstGeom prst="rect">
            <a:avLst/>
          </a:prstGeom>
        </p:spPr>
      </p:pic>
      <p:sp>
        <p:nvSpPr>
          <p:cNvPr id="7" name="Title 6">
            <a:extLst>
              <a:ext uri="{FF2B5EF4-FFF2-40B4-BE49-F238E27FC236}">
                <a16:creationId xmlns:a16="http://schemas.microsoft.com/office/drawing/2014/main" id="{AC93C511-9094-1D44-9D13-9B57C15AF967}"/>
              </a:ext>
            </a:extLst>
          </p:cNvPr>
          <p:cNvSpPr>
            <a:spLocks noGrp="1"/>
          </p:cNvSpPr>
          <p:nvPr>
            <p:ph type="title"/>
          </p:nvPr>
        </p:nvSpPr>
        <p:spPr/>
        <p:txBody>
          <a:bodyPr/>
          <a:lstStyle/>
          <a:p>
            <a:r>
              <a:rPr lang="en-AU" dirty="0"/>
              <a:t>Question 7</a:t>
            </a:r>
          </a:p>
        </p:txBody>
      </p:sp>
      <p:sp>
        <p:nvSpPr>
          <p:cNvPr id="9" name="Content Placeholder 8">
            <a:extLst>
              <a:ext uri="{FF2B5EF4-FFF2-40B4-BE49-F238E27FC236}">
                <a16:creationId xmlns:a16="http://schemas.microsoft.com/office/drawing/2014/main" id="{12864035-10A4-6685-F938-30B9A1E40BC0}"/>
              </a:ext>
            </a:extLst>
          </p:cNvPr>
          <p:cNvSpPr>
            <a:spLocks noGrp="1"/>
          </p:cNvSpPr>
          <p:nvPr>
            <p:ph idx="1"/>
          </p:nvPr>
        </p:nvSpPr>
        <p:spPr/>
        <p:txBody>
          <a:bodyPr>
            <a:normAutofit/>
          </a:bodyPr>
          <a:lstStyle/>
          <a:p>
            <a:pPr marL="0" indent="0">
              <a:lnSpc>
                <a:spcPct val="107000"/>
              </a:lnSpc>
              <a:spcAft>
                <a:spcPts val="800"/>
              </a:spcAft>
              <a:buNone/>
            </a:pPr>
            <a:r>
              <a:rPr lang="en-AU" dirty="0"/>
              <a:t>What famous Steve Irwin phrase forms part of the scientific name of the snail named after him?</a:t>
            </a:r>
          </a:p>
        </p:txBody>
      </p:sp>
    </p:spTree>
    <p:extLst>
      <p:ext uri="{BB962C8B-B14F-4D97-AF65-F5344CB8AC3E}">
        <p14:creationId xmlns:p14="http://schemas.microsoft.com/office/powerpoint/2010/main" val="29317816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B8D215F-AA9F-4C01-D397-D9D5B75D1C23}"/>
              </a:ext>
            </a:extLst>
          </p:cNvPr>
          <p:cNvSpPr>
            <a:spLocks noGrp="1"/>
          </p:cNvSpPr>
          <p:nvPr>
            <p:ph type="title"/>
          </p:nvPr>
        </p:nvSpPr>
        <p:spPr/>
        <p:txBody>
          <a:bodyPr/>
          <a:lstStyle/>
          <a:p>
            <a:r>
              <a:rPr lang="en-AU" dirty="0"/>
              <a:t>Question 8</a:t>
            </a:r>
          </a:p>
        </p:txBody>
      </p:sp>
      <p:sp>
        <p:nvSpPr>
          <p:cNvPr id="8" name="Content Placeholder 7">
            <a:extLst>
              <a:ext uri="{FF2B5EF4-FFF2-40B4-BE49-F238E27FC236}">
                <a16:creationId xmlns:a16="http://schemas.microsoft.com/office/drawing/2014/main" id="{B6A4CCFE-4EF5-8BAB-E9A6-4BB8B1A54218}"/>
              </a:ext>
            </a:extLst>
          </p:cNvPr>
          <p:cNvSpPr>
            <a:spLocks noGrp="1"/>
          </p:cNvSpPr>
          <p:nvPr>
            <p:ph idx="1"/>
          </p:nvPr>
        </p:nvSpPr>
        <p:spPr>
          <a:xfrm>
            <a:off x="609769" y="1599417"/>
            <a:ext cx="8939249" cy="4526078"/>
          </a:xfrm>
        </p:spPr>
        <p:txBody>
          <a:bodyPr>
            <a:normAutofit fontScale="77500" lnSpcReduction="20000"/>
          </a:bodyPr>
          <a:lstStyle/>
          <a:p>
            <a:pPr marL="0" indent="0">
              <a:lnSpc>
                <a:spcPct val="107000"/>
              </a:lnSpc>
              <a:spcAft>
                <a:spcPts val="800"/>
              </a:spcAft>
              <a:buNone/>
            </a:pPr>
            <a:r>
              <a:rPr lang="en-AU" dirty="0"/>
              <a:t>The </a:t>
            </a:r>
            <a:r>
              <a:rPr lang="en-AU" dirty="0" err="1"/>
              <a:t>Budj</a:t>
            </a:r>
            <a:r>
              <a:rPr lang="en-AU" dirty="0"/>
              <a:t> Bim Cultural Landscape in western Victoria is one of the world’s oldest and largest aquaculture facilities. It was built by </a:t>
            </a:r>
            <a:r>
              <a:rPr lang="en-AU" dirty="0" err="1"/>
              <a:t>Gunditjmara</a:t>
            </a:r>
            <a:r>
              <a:rPr lang="en-AU" dirty="0"/>
              <a:t> people in Victoria to trap, store and harvest short-finned eel over 6,000 years ago and is still in use today. Roughly how large is it?</a:t>
            </a:r>
          </a:p>
          <a:p>
            <a:pPr marL="514350" indent="-514350">
              <a:lnSpc>
                <a:spcPct val="107000"/>
              </a:lnSpc>
              <a:spcAft>
                <a:spcPts val="800"/>
              </a:spcAft>
              <a:buFont typeface="+mj-lt"/>
              <a:buAutoNum type="alphaUcPeriod"/>
            </a:pPr>
            <a:r>
              <a:rPr lang="en-AU" dirty="0"/>
              <a:t>The size of the MCG (around 35 hectares/86 acres)</a:t>
            </a:r>
          </a:p>
          <a:p>
            <a:pPr marL="514350" indent="-514350">
              <a:lnSpc>
                <a:spcPct val="107000"/>
              </a:lnSpc>
              <a:spcAft>
                <a:spcPts val="800"/>
              </a:spcAft>
              <a:buFont typeface="+mj-lt"/>
              <a:buAutoNum type="alphaUcPeriod"/>
            </a:pPr>
            <a:r>
              <a:rPr lang="en-AU" dirty="0"/>
              <a:t>The size of 8 MCGs (around 280 hectares/700 acres)</a:t>
            </a:r>
          </a:p>
          <a:p>
            <a:pPr marL="514350" indent="-514350">
              <a:lnSpc>
                <a:spcPct val="107000"/>
              </a:lnSpc>
              <a:spcAft>
                <a:spcPts val="800"/>
              </a:spcAft>
              <a:buFont typeface="+mj-lt"/>
              <a:buAutoNum type="alphaUcPeriod"/>
            </a:pPr>
            <a:r>
              <a:rPr lang="en-AU" dirty="0"/>
              <a:t>The size of 180 MCGs (around 6,300 hectares/15,500 acres)</a:t>
            </a:r>
          </a:p>
          <a:p>
            <a:pPr marL="514350" indent="-514350">
              <a:lnSpc>
                <a:spcPct val="107000"/>
              </a:lnSpc>
              <a:spcAft>
                <a:spcPts val="800"/>
              </a:spcAft>
              <a:buFont typeface="+mj-lt"/>
              <a:buAutoNum type="alphaUcPeriod"/>
            </a:pPr>
            <a:r>
              <a:rPr lang="en-AU" dirty="0"/>
              <a:t>The size of 280 MCGs (around 9,800 hectares, 24,000 acres)</a:t>
            </a:r>
          </a:p>
        </p:txBody>
      </p:sp>
      <p:sp>
        <p:nvSpPr>
          <p:cNvPr id="4" name="Stored Data 3">
            <a:extLst>
              <a:ext uri="{FF2B5EF4-FFF2-40B4-BE49-F238E27FC236}">
                <a16:creationId xmlns:a16="http://schemas.microsoft.com/office/drawing/2014/main" id="{CA14E7DA-F00B-B64A-90A1-67DF5DC194F1}"/>
              </a:ext>
            </a:extLst>
          </p:cNvPr>
          <p:cNvSpPr/>
          <p:nvPr/>
        </p:nvSpPr>
        <p:spPr>
          <a:xfrm rot="1800000" flipH="1">
            <a:off x="7589614" y="143725"/>
            <a:ext cx="14607923" cy="12362513"/>
          </a:xfrm>
          <a:prstGeom prst="flowChartOnlineStorag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algn="ctr"/>
            <a:endParaRPr lang="en-US" sz="2016"/>
          </a:p>
        </p:txBody>
      </p:sp>
      <p:pic>
        <p:nvPicPr>
          <p:cNvPr id="5" name="Picture 4">
            <a:extLst>
              <a:ext uri="{FF2B5EF4-FFF2-40B4-BE49-F238E27FC236}">
                <a16:creationId xmlns:a16="http://schemas.microsoft.com/office/drawing/2014/main" id="{8BE063B1-CAF2-B144-8737-5FE0416B00DA}"/>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9549018" y="2209886"/>
            <a:ext cx="2642982" cy="4426995"/>
          </a:xfrm>
          <a:prstGeom prst="rect">
            <a:avLst/>
          </a:prstGeom>
        </p:spPr>
      </p:pic>
    </p:spTree>
    <p:extLst>
      <p:ext uri="{BB962C8B-B14F-4D97-AF65-F5344CB8AC3E}">
        <p14:creationId xmlns:p14="http://schemas.microsoft.com/office/powerpoint/2010/main" val="41717597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04BA8757-A008-8E0F-D20E-522BB9E00B27}"/>
              </a:ext>
            </a:extLst>
          </p:cNvPr>
          <p:cNvSpPr>
            <a:spLocks noGrp="1"/>
          </p:cNvSpPr>
          <p:nvPr>
            <p:ph type="title"/>
          </p:nvPr>
        </p:nvSpPr>
        <p:spPr/>
        <p:txBody>
          <a:bodyPr/>
          <a:lstStyle/>
          <a:p>
            <a:r>
              <a:rPr lang="en-AU" dirty="0"/>
              <a:t>Question 9</a:t>
            </a:r>
          </a:p>
        </p:txBody>
      </p:sp>
      <p:sp>
        <p:nvSpPr>
          <p:cNvPr id="11" name="Content Placeholder 10">
            <a:extLst>
              <a:ext uri="{FF2B5EF4-FFF2-40B4-BE49-F238E27FC236}">
                <a16:creationId xmlns:a16="http://schemas.microsoft.com/office/drawing/2014/main" id="{F752A0CD-FBA6-0396-A2F3-4F46314CD68C}"/>
              </a:ext>
            </a:extLst>
          </p:cNvPr>
          <p:cNvSpPr>
            <a:spLocks noGrp="1"/>
          </p:cNvSpPr>
          <p:nvPr>
            <p:ph idx="1"/>
          </p:nvPr>
        </p:nvSpPr>
        <p:spPr/>
        <p:txBody>
          <a:bodyPr>
            <a:normAutofit/>
          </a:bodyPr>
          <a:lstStyle/>
          <a:p>
            <a:pPr marL="0" indent="0">
              <a:lnSpc>
                <a:spcPct val="107000"/>
              </a:lnSpc>
              <a:spcAft>
                <a:spcPts val="800"/>
              </a:spcAft>
              <a:buNone/>
            </a:pPr>
            <a:r>
              <a:rPr lang="en-AU" dirty="0"/>
              <a:t>Which type of mature human body cell does not have DNA?</a:t>
            </a:r>
          </a:p>
          <a:p>
            <a:pPr marL="514350" indent="-514350">
              <a:lnSpc>
                <a:spcPct val="107000"/>
              </a:lnSpc>
              <a:spcAft>
                <a:spcPts val="800"/>
              </a:spcAft>
              <a:buFont typeface="+mj-lt"/>
              <a:buAutoNum type="alphaUcPeriod"/>
            </a:pPr>
            <a:r>
              <a:rPr lang="en-AU" dirty="0"/>
              <a:t>White blood cell</a:t>
            </a:r>
          </a:p>
          <a:p>
            <a:pPr marL="514350" indent="-514350">
              <a:lnSpc>
                <a:spcPct val="107000"/>
              </a:lnSpc>
              <a:spcAft>
                <a:spcPts val="800"/>
              </a:spcAft>
              <a:buFont typeface="+mj-lt"/>
              <a:buAutoNum type="alphaUcPeriod"/>
            </a:pPr>
            <a:r>
              <a:rPr lang="en-AU" dirty="0"/>
              <a:t>Red blood cell</a:t>
            </a:r>
          </a:p>
          <a:p>
            <a:pPr marL="514350" indent="-514350">
              <a:lnSpc>
                <a:spcPct val="107000"/>
              </a:lnSpc>
              <a:spcAft>
                <a:spcPts val="800"/>
              </a:spcAft>
              <a:buFont typeface="+mj-lt"/>
              <a:buAutoNum type="alphaUcPeriod"/>
            </a:pPr>
            <a:r>
              <a:rPr lang="en-AU" dirty="0"/>
              <a:t>Nerve cell</a:t>
            </a:r>
          </a:p>
          <a:p>
            <a:pPr marL="514350" indent="-514350">
              <a:lnSpc>
                <a:spcPct val="107000"/>
              </a:lnSpc>
              <a:spcAft>
                <a:spcPts val="800"/>
              </a:spcAft>
              <a:buFont typeface="+mj-lt"/>
              <a:buAutoNum type="alphaUcPeriod"/>
            </a:pPr>
            <a:r>
              <a:rPr lang="en-AU" dirty="0"/>
              <a:t>Muscle cell</a:t>
            </a:r>
          </a:p>
          <a:p>
            <a:pPr marL="0" indent="0">
              <a:buNone/>
            </a:pPr>
            <a:endParaRPr lang="en-AU" dirty="0"/>
          </a:p>
        </p:txBody>
      </p:sp>
      <p:sp>
        <p:nvSpPr>
          <p:cNvPr id="4" name="Stored Data 3">
            <a:extLst>
              <a:ext uri="{FF2B5EF4-FFF2-40B4-BE49-F238E27FC236}">
                <a16:creationId xmlns:a16="http://schemas.microsoft.com/office/drawing/2014/main" id="{CA14E7DA-F00B-B64A-90A1-67DF5DC194F1}"/>
              </a:ext>
            </a:extLst>
          </p:cNvPr>
          <p:cNvSpPr/>
          <p:nvPr/>
        </p:nvSpPr>
        <p:spPr>
          <a:xfrm rot="1774833" flipH="1">
            <a:off x="7648723" y="158237"/>
            <a:ext cx="14607923" cy="12362513"/>
          </a:xfrm>
          <a:prstGeom prst="flowChartOnlineStorage">
            <a:avLst/>
          </a:prstGeom>
          <a:solidFill>
            <a:srgbClr val="B8D6C6"/>
          </a:solidFill>
          <a:ln>
            <a:solidFill>
              <a:srgbClr val="B8D6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algn="ctr"/>
            <a:endParaRPr lang="en-US" sz="2016"/>
          </a:p>
        </p:txBody>
      </p:sp>
      <p:pic>
        <p:nvPicPr>
          <p:cNvPr id="5" name="Picture 4">
            <a:extLst>
              <a:ext uri="{FF2B5EF4-FFF2-40B4-BE49-F238E27FC236}">
                <a16:creationId xmlns:a16="http://schemas.microsoft.com/office/drawing/2014/main" id="{8BE063B1-CAF2-B144-8737-5FE0416B00DA}"/>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549017" y="2209885"/>
            <a:ext cx="2642983" cy="4426996"/>
          </a:xfrm>
          <a:prstGeom prst="rect">
            <a:avLst/>
          </a:prstGeom>
        </p:spPr>
      </p:pic>
    </p:spTree>
    <p:extLst>
      <p:ext uri="{BB962C8B-B14F-4D97-AF65-F5344CB8AC3E}">
        <p14:creationId xmlns:p14="http://schemas.microsoft.com/office/powerpoint/2010/main" val="16598446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6E1A7CF-0507-5D6F-8112-DD37CEE83568}"/>
              </a:ext>
            </a:extLst>
          </p:cNvPr>
          <p:cNvSpPr>
            <a:spLocks noGrp="1"/>
          </p:cNvSpPr>
          <p:nvPr>
            <p:ph type="title"/>
          </p:nvPr>
        </p:nvSpPr>
        <p:spPr/>
        <p:txBody>
          <a:bodyPr/>
          <a:lstStyle/>
          <a:p>
            <a:r>
              <a:rPr lang="en-AU" dirty="0"/>
              <a:t>Question 10</a:t>
            </a:r>
          </a:p>
        </p:txBody>
      </p:sp>
      <p:sp>
        <p:nvSpPr>
          <p:cNvPr id="6" name="Content Placeholder 5">
            <a:extLst>
              <a:ext uri="{FF2B5EF4-FFF2-40B4-BE49-F238E27FC236}">
                <a16:creationId xmlns:a16="http://schemas.microsoft.com/office/drawing/2014/main" id="{C2AD885C-6000-6658-F15C-2805C789FECE}"/>
              </a:ext>
            </a:extLst>
          </p:cNvPr>
          <p:cNvSpPr>
            <a:spLocks noGrp="1"/>
          </p:cNvSpPr>
          <p:nvPr>
            <p:ph idx="1"/>
          </p:nvPr>
        </p:nvSpPr>
        <p:spPr/>
        <p:txBody>
          <a:bodyPr>
            <a:normAutofit lnSpcReduction="10000"/>
          </a:bodyPr>
          <a:lstStyle/>
          <a:p>
            <a:pPr marL="0" indent="0">
              <a:lnSpc>
                <a:spcPct val="107000"/>
              </a:lnSpc>
              <a:spcAft>
                <a:spcPts val="800"/>
              </a:spcAft>
              <a:buNone/>
            </a:pPr>
            <a:r>
              <a:rPr lang="en-AU" dirty="0"/>
              <a:t>Bombe Alaska and deep-fried ice-cream are examples of desserts that feature ice-cream and intense heat. What thermodynamic property prevents the ice-cream from melting?</a:t>
            </a:r>
          </a:p>
          <a:p>
            <a:pPr marL="514350" indent="-514350">
              <a:lnSpc>
                <a:spcPct val="107000"/>
              </a:lnSpc>
              <a:spcAft>
                <a:spcPts val="800"/>
              </a:spcAft>
              <a:buFont typeface="+mj-lt"/>
              <a:buAutoNum type="alphaUcPeriod"/>
            </a:pPr>
            <a:r>
              <a:rPr lang="en-AU" dirty="0"/>
              <a:t>Conduction</a:t>
            </a:r>
          </a:p>
          <a:p>
            <a:pPr marL="514350" indent="-514350">
              <a:lnSpc>
                <a:spcPct val="107000"/>
              </a:lnSpc>
              <a:spcAft>
                <a:spcPts val="800"/>
              </a:spcAft>
              <a:buFont typeface="+mj-lt"/>
              <a:buAutoNum type="alphaUcPeriod"/>
            </a:pPr>
            <a:r>
              <a:rPr lang="en-AU" dirty="0"/>
              <a:t>Insulation</a:t>
            </a:r>
          </a:p>
          <a:p>
            <a:pPr marL="514350" indent="-514350">
              <a:lnSpc>
                <a:spcPct val="107000"/>
              </a:lnSpc>
              <a:spcAft>
                <a:spcPts val="800"/>
              </a:spcAft>
              <a:buFont typeface="+mj-lt"/>
              <a:buAutoNum type="alphaUcPeriod"/>
            </a:pPr>
            <a:r>
              <a:rPr lang="en-AU" dirty="0"/>
              <a:t>Convection</a:t>
            </a:r>
          </a:p>
          <a:p>
            <a:pPr marL="514350" indent="-514350">
              <a:lnSpc>
                <a:spcPct val="107000"/>
              </a:lnSpc>
              <a:spcAft>
                <a:spcPts val="800"/>
              </a:spcAft>
              <a:buFont typeface="+mj-lt"/>
              <a:buAutoNum type="alphaUcPeriod"/>
            </a:pPr>
            <a:r>
              <a:rPr lang="en-AU" dirty="0"/>
              <a:t>Radiation</a:t>
            </a:r>
          </a:p>
          <a:p>
            <a:pPr marL="0" indent="0">
              <a:buNone/>
            </a:pPr>
            <a:endParaRPr lang="en-AU" dirty="0"/>
          </a:p>
        </p:txBody>
      </p:sp>
      <p:sp>
        <p:nvSpPr>
          <p:cNvPr id="4" name="Stored Data 3">
            <a:extLst>
              <a:ext uri="{FF2B5EF4-FFF2-40B4-BE49-F238E27FC236}">
                <a16:creationId xmlns:a16="http://schemas.microsoft.com/office/drawing/2014/main" id="{CA14E7DA-F00B-B64A-90A1-67DF5DC194F1}"/>
              </a:ext>
            </a:extLst>
          </p:cNvPr>
          <p:cNvSpPr/>
          <p:nvPr/>
        </p:nvSpPr>
        <p:spPr>
          <a:xfrm rot="1774833" flipH="1">
            <a:off x="7631239" y="158238"/>
            <a:ext cx="14607923" cy="12362513"/>
          </a:xfrm>
          <a:prstGeom prst="flowChartOnlineStorag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algn="ctr"/>
            <a:endParaRPr lang="en-US" sz="2016"/>
          </a:p>
        </p:txBody>
      </p:sp>
      <p:pic>
        <p:nvPicPr>
          <p:cNvPr id="5" name="Picture 4">
            <a:extLst>
              <a:ext uri="{FF2B5EF4-FFF2-40B4-BE49-F238E27FC236}">
                <a16:creationId xmlns:a16="http://schemas.microsoft.com/office/drawing/2014/main" id="{8BE063B1-CAF2-B144-8737-5FE0416B00DA}"/>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549016" y="2209884"/>
            <a:ext cx="2642984" cy="4426998"/>
          </a:xfrm>
          <a:prstGeom prst="rect">
            <a:avLst/>
          </a:prstGeom>
        </p:spPr>
      </p:pic>
    </p:spTree>
    <p:extLst>
      <p:ext uri="{BB962C8B-B14F-4D97-AF65-F5344CB8AC3E}">
        <p14:creationId xmlns:p14="http://schemas.microsoft.com/office/powerpoint/2010/main" val="2230248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ored Data 3">
            <a:extLst>
              <a:ext uri="{FF2B5EF4-FFF2-40B4-BE49-F238E27FC236}">
                <a16:creationId xmlns:a16="http://schemas.microsoft.com/office/drawing/2014/main" id="{CA14E7DA-F00B-B64A-90A1-67DF5DC194F1}"/>
              </a:ext>
            </a:extLst>
          </p:cNvPr>
          <p:cNvSpPr/>
          <p:nvPr/>
        </p:nvSpPr>
        <p:spPr>
          <a:xfrm rot="1774833" flipH="1">
            <a:off x="7715999" y="310913"/>
            <a:ext cx="14277600" cy="12081600"/>
          </a:xfrm>
          <a:prstGeom prst="flowChartOnlineStorage">
            <a:avLst/>
          </a:prstGeom>
          <a:solidFill>
            <a:srgbClr val="EEA097"/>
          </a:solidFill>
          <a:ln>
            <a:solidFill>
              <a:srgbClr val="EEA0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algn="ctr"/>
            <a:endParaRPr lang="en-US" sz="2016" dirty="0"/>
          </a:p>
        </p:txBody>
      </p:sp>
      <p:sp>
        <p:nvSpPr>
          <p:cNvPr id="3" name="Title 2">
            <a:extLst>
              <a:ext uri="{FF2B5EF4-FFF2-40B4-BE49-F238E27FC236}">
                <a16:creationId xmlns:a16="http://schemas.microsoft.com/office/drawing/2014/main" id="{D470F14D-A394-4139-ACBF-BD8F4578F17E}"/>
              </a:ext>
            </a:extLst>
          </p:cNvPr>
          <p:cNvSpPr>
            <a:spLocks noGrp="1"/>
          </p:cNvSpPr>
          <p:nvPr>
            <p:ph type="title"/>
          </p:nvPr>
        </p:nvSpPr>
        <p:spPr>
          <a:xfrm>
            <a:off x="609769" y="273850"/>
            <a:ext cx="10972464" cy="1144120"/>
          </a:xfrm>
        </p:spPr>
        <p:txBody>
          <a:bodyPr/>
          <a:lstStyle/>
          <a:p>
            <a:r>
              <a:rPr lang="en-AU" dirty="0"/>
              <a:t>Question 2</a:t>
            </a:r>
          </a:p>
        </p:txBody>
      </p:sp>
      <p:pic>
        <p:nvPicPr>
          <p:cNvPr id="14" name="Content Placeholder 5">
            <a:extLst>
              <a:ext uri="{FF2B5EF4-FFF2-40B4-BE49-F238E27FC236}">
                <a16:creationId xmlns:a16="http://schemas.microsoft.com/office/drawing/2014/main" id="{E0D2FAC5-1B1B-E941-AEE0-68A685F06A44}"/>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490278" y="2103794"/>
            <a:ext cx="2701722" cy="4525386"/>
          </a:xfrm>
          <a:prstGeom prst="rect">
            <a:avLst/>
          </a:prstGeom>
        </p:spPr>
      </p:pic>
      <p:sp>
        <p:nvSpPr>
          <p:cNvPr id="13" name="Content Placeholder 12">
            <a:extLst>
              <a:ext uri="{FF2B5EF4-FFF2-40B4-BE49-F238E27FC236}">
                <a16:creationId xmlns:a16="http://schemas.microsoft.com/office/drawing/2014/main" id="{6E316872-AF91-39E9-14BB-EC1BE6EAD5B7}"/>
              </a:ext>
            </a:extLst>
          </p:cNvPr>
          <p:cNvSpPr>
            <a:spLocks noGrp="1"/>
          </p:cNvSpPr>
          <p:nvPr>
            <p:ph idx="1"/>
          </p:nvPr>
        </p:nvSpPr>
        <p:spPr>
          <a:xfrm>
            <a:off x="609600" y="1600200"/>
            <a:ext cx="9245600" cy="4525963"/>
          </a:xfrm>
        </p:spPr>
        <p:txBody>
          <a:bodyPr>
            <a:normAutofit fontScale="92500" lnSpcReduction="10000"/>
          </a:bodyPr>
          <a:lstStyle/>
          <a:p>
            <a:pPr marL="0" indent="0">
              <a:buNone/>
            </a:pPr>
            <a:r>
              <a:rPr lang="en-AU" dirty="0"/>
              <a:t>What causes the sound of your stomach rumbling when you are hungry?</a:t>
            </a:r>
          </a:p>
          <a:p>
            <a:pPr>
              <a:lnSpc>
                <a:spcPct val="107000"/>
              </a:lnSpc>
              <a:spcAft>
                <a:spcPts val="800"/>
              </a:spcAft>
              <a:buFont typeface="+mj-lt"/>
              <a:buAutoNum type="alphaUcPeriod"/>
            </a:pPr>
            <a:r>
              <a:rPr lang="en-AU" dirty="0"/>
              <a:t>Bubbles of stomach acid popping when they react with food</a:t>
            </a:r>
          </a:p>
          <a:p>
            <a:pPr>
              <a:lnSpc>
                <a:spcPct val="107000"/>
              </a:lnSpc>
              <a:spcAft>
                <a:spcPts val="800"/>
              </a:spcAft>
              <a:buFont typeface="+mj-lt"/>
              <a:buAutoNum type="alphaUcPeriod"/>
            </a:pPr>
            <a:r>
              <a:rPr lang="en-AU" dirty="0"/>
              <a:t> Stomach muscles squeezing gas bubbles from air swallowed while eating</a:t>
            </a:r>
          </a:p>
          <a:p>
            <a:pPr>
              <a:lnSpc>
                <a:spcPct val="107000"/>
              </a:lnSpc>
              <a:spcAft>
                <a:spcPts val="800"/>
              </a:spcAft>
              <a:buFont typeface="+mj-lt"/>
              <a:buAutoNum type="alphaUcPeriod"/>
            </a:pPr>
            <a:r>
              <a:rPr lang="en-AU" dirty="0"/>
              <a:t>Eating lots of carrots and broccoli </a:t>
            </a:r>
          </a:p>
          <a:p>
            <a:pPr>
              <a:lnSpc>
                <a:spcPct val="107000"/>
              </a:lnSpc>
              <a:spcAft>
                <a:spcPts val="800"/>
              </a:spcAft>
              <a:buFont typeface="+mj-lt"/>
              <a:buAutoNum type="alphaUcPeriod"/>
            </a:pPr>
            <a:r>
              <a:rPr lang="en-AU" dirty="0"/>
              <a:t>Gas moving from your bloodstream into your stomach</a:t>
            </a:r>
          </a:p>
        </p:txBody>
      </p:sp>
    </p:spTree>
    <p:extLst>
      <p:ext uri="{BB962C8B-B14F-4D97-AF65-F5344CB8AC3E}">
        <p14:creationId xmlns:p14="http://schemas.microsoft.com/office/powerpoint/2010/main" val="3870190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ored Data 3">
            <a:extLst>
              <a:ext uri="{FF2B5EF4-FFF2-40B4-BE49-F238E27FC236}">
                <a16:creationId xmlns:a16="http://schemas.microsoft.com/office/drawing/2014/main" id="{CA14E7DA-F00B-B64A-90A1-67DF5DC194F1}"/>
              </a:ext>
            </a:extLst>
          </p:cNvPr>
          <p:cNvSpPr/>
          <p:nvPr/>
        </p:nvSpPr>
        <p:spPr>
          <a:xfrm rot="1774833" flipH="1">
            <a:off x="7648721" y="158237"/>
            <a:ext cx="14607923" cy="12362513"/>
          </a:xfrm>
          <a:prstGeom prst="flowChartOnlineStorage">
            <a:avLst/>
          </a:prstGeom>
          <a:solidFill>
            <a:srgbClr val="753E3C"/>
          </a:solidFill>
          <a:ln>
            <a:solidFill>
              <a:srgbClr val="753E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algn="ctr"/>
            <a:endParaRPr lang="en-US" sz="2016"/>
          </a:p>
        </p:txBody>
      </p:sp>
      <p:pic>
        <p:nvPicPr>
          <p:cNvPr id="5" name="Picture 4">
            <a:extLst>
              <a:ext uri="{FF2B5EF4-FFF2-40B4-BE49-F238E27FC236}">
                <a16:creationId xmlns:a16="http://schemas.microsoft.com/office/drawing/2014/main" id="{8BE063B1-CAF2-B144-8737-5FE0416B00DA}"/>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flipH="1">
            <a:off x="9549017" y="2209884"/>
            <a:ext cx="2642983" cy="4426998"/>
          </a:xfrm>
          <a:prstGeom prst="rect">
            <a:avLst/>
          </a:prstGeom>
        </p:spPr>
      </p:pic>
      <p:sp>
        <p:nvSpPr>
          <p:cNvPr id="7" name="Title 6">
            <a:extLst>
              <a:ext uri="{FF2B5EF4-FFF2-40B4-BE49-F238E27FC236}">
                <a16:creationId xmlns:a16="http://schemas.microsoft.com/office/drawing/2014/main" id="{AC93C511-9094-1D44-9D13-9B57C15AF967}"/>
              </a:ext>
            </a:extLst>
          </p:cNvPr>
          <p:cNvSpPr>
            <a:spLocks noGrp="1"/>
          </p:cNvSpPr>
          <p:nvPr>
            <p:ph type="title"/>
          </p:nvPr>
        </p:nvSpPr>
        <p:spPr/>
        <p:txBody>
          <a:bodyPr/>
          <a:lstStyle/>
          <a:p>
            <a:r>
              <a:rPr lang="en-AU" dirty="0"/>
              <a:t>Question 3</a:t>
            </a:r>
          </a:p>
        </p:txBody>
      </p:sp>
      <p:sp>
        <p:nvSpPr>
          <p:cNvPr id="9" name="Content Placeholder 8">
            <a:extLst>
              <a:ext uri="{FF2B5EF4-FFF2-40B4-BE49-F238E27FC236}">
                <a16:creationId xmlns:a16="http://schemas.microsoft.com/office/drawing/2014/main" id="{12864035-10A4-6685-F938-30B9A1E40BC0}"/>
              </a:ext>
            </a:extLst>
          </p:cNvPr>
          <p:cNvSpPr>
            <a:spLocks noGrp="1"/>
          </p:cNvSpPr>
          <p:nvPr>
            <p:ph idx="1"/>
          </p:nvPr>
        </p:nvSpPr>
        <p:spPr/>
        <p:txBody>
          <a:bodyPr>
            <a:normAutofit/>
          </a:bodyPr>
          <a:lstStyle/>
          <a:p>
            <a:pPr marL="0" indent="0">
              <a:buNone/>
            </a:pPr>
            <a:r>
              <a:rPr lang="en-AU" dirty="0"/>
              <a:t>Which type of material makes up most of the rubbish found on Australian beaches?</a:t>
            </a:r>
          </a:p>
          <a:p>
            <a:pPr marL="514350" indent="-514350">
              <a:lnSpc>
                <a:spcPct val="107000"/>
              </a:lnSpc>
              <a:spcAft>
                <a:spcPts val="800"/>
              </a:spcAft>
              <a:buFont typeface="+mj-lt"/>
              <a:buAutoNum type="alphaUcPeriod"/>
            </a:pPr>
            <a:r>
              <a:rPr lang="en-AU" dirty="0"/>
              <a:t>Metal</a:t>
            </a:r>
          </a:p>
          <a:p>
            <a:pPr marL="514350" indent="-514350">
              <a:lnSpc>
                <a:spcPct val="107000"/>
              </a:lnSpc>
              <a:spcAft>
                <a:spcPts val="800"/>
              </a:spcAft>
              <a:buFont typeface="+mj-lt"/>
              <a:buAutoNum type="alphaUcPeriod"/>
            </a:pPr>
            <a:r>
              <a:rPr lang="en-AU" dirty="0"/>
              <a:t>Paper</a:t>
            </a:r>
          </a:p>
          <a:p>
            <a:pPr marL="514350" indent="-514350">
              <a:lnSpc>
                <a:spcPct val="107000"/>
              </a:lnSpc>
              <a:spcAft>
                <a:spcPts val="800"/>
              </a:spcAft>
              <a:buFont typeface="+mj-lt"/>
              <a:buAutoNum type="alphaUcPeriod"/>
            </a:pPr>
            <a:r>
              <a:rPr lang="en-AU" dirty="0"/>
              <a:t>Wood</a:t>
            </a:r>
          </a:p>
          <a:p>
            <a:pPr marL="514350" indent="-514350">
              <a:lnSpc>
                <a:spcPct val="107000"/>
              </a:lnSpc>
              <a:spcAft>
                <a:spcPts val="800"/>
              </a:spcAft>
              <a:buFont typeface="+mj-lt"/>
              <a:buAutoNum type="alphaUcPeriod"/>
            </a:pPr>
            <a:r>
              <a:rPr lang="en-AU" dirty="0"/>
              <a:t>Plastic</a:t>
            </a:r>
          </a:p>
          <a:p>
            <a:pPr marL="0" indent="0">
              <a:buNone/>
            </a:pPr>
            <a:endParaRPr lang="en-AU" dirty="0"/>
          </a:p>
        </p:txBody>
      </p:sp>
    </p:spTree>
    <p:extLst>
      <p:ext uri="{BB962C8B-B14F-4D97-AF65-F5344CB8AC3E}">
        <p14:creationId xmlns:p14="http://schemas.microsoft.com/office/powerpoint/2010/main" val="4059177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B8D215F-AA9F-4C01-D397-D9D5B75D1C23}"/>
              </a:ext>
            </a:extLst>
          </p:cNvPr>
          <p:cNvSpPr>
            <a:spLocks noGrp="1"/>
          </p:cNvSpPr>
          <p:nvPr>
            <p:ph type="title"/>
          </p:nvPr>
        </p:nvSpPr>
        <p:spPr/>
        <p:txBody>
          <a:bodyPr/>
          <a:lstStyle/>
          <a:p>
            <a:r>
              <a:rPr lang="en-AU" dirty="0"/>
              <a:t>Question 4</a:t>
            </a:r>
          </a:p>
        </p:txBody>
      </p:sp>
      <p:sp>
        <p:nvSpPr>
          <p:cNvPr id="8" name="Content Placeholder 7">
            <a:extLst>
              <a:ext uri="{FF2B5EF4-FFF2-40B4-BE49-F238E27FC236}">
                <a16:creationId xmlns:a16="http://schemas.microsoft.com/office/drawing/2014/main" id="{B6A4CCFE-4EF5-8BAB-E9A6-4BB8B1A54218}"/>
              </a:ext>
            </a:extLst>
          </p:cNvPr>
          <p:cNvSpPr>
            <a:spLocks noGrp="1"/>
          </p:cNvSpPr>
          <p:nvPr>
            <p:ph idx="1"/>
          </p:nvPr>
        </p:nvSpPr>
        <p:spPr/>
        <p:txBody>
          <a:bodyPr/>
          <a:lstStyle/>
          <a:p>
            <a:pPr marL="0" indent="0">
              <a:buNone/>
            </a:pPr>
            <a:r>
              <a:rPr lang="en-AU" dirty="0"/>
              <a:t>If you slip on ice or a banana peel, like in </a:t>
            </a:r>
            <a:r>
              <a:rPr lang="en-AU" i="1" dirty="0"/>
              <a:t>Mario Kart</a:t>
            </a:r>
            <a:r>
              <a:rPr lang="en-AU" dirty="0"/>
              <a:t>, what force do you not have enough of?</a:t>
            </a:r>
          </a:p>
        </p:txBody>
      </p:sp>
      <p:sp>
        <p:nvSpPr>
          <p:cNvPr id="4" name="Stored Data 3">
            <a:extLst>
              <a:ext uri="{FF2B5EF4-FFF2-40B4-BE49-F238E27FC236}">
                <a16:creationId xmlns:a16="http://schemas.microsoft.com/office/drawing/2014/main" id="{CA14E7DA-F00B-B64A-90A1-67DF5DC194F1}"/>
              </a:ext>
            </a:extLst>
          </p:cNvPr>
          <p:cNvSpPr/>
          <p:nvPr/>
        </p:nvSpPr>
        <p:spPr>
          <a:xfrm rot="1774833" flipH="1">
            <a:off x="7633157" y="158239"/>
            <a:ext cx="14607923" cy="12362513"/>
          </a:xfrm>
          <a:prstGeom prst="flowChartOnlineStorag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algn="ctr"/>
            <a:endParaRPr lang="en-US" sz="2016"/>
          </a:p>
        </p:txBody>
      </p:sp>
      <p:pic>
        <p:nvPicPr>
          <p:cNvPr id="5" name="Picture 4">
            <a:extLst>
              <a:ext uri="{FF2B5EF4-FFF2-40B4-BE49-F238E27FC236}">
                <a16:creationId xmlns:a16="http://schemas.microsoft.com/office/drawing/2014/main" id="{8BE063B1-CAF2-B144-8737-5FE0416B00DA}"/>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9549018" y="2209886"/>
            <a:ext cx="2642982" cy="4426995"/>
          </a:xfrm>
          <a:prstGeom prst="rect">
            <a:avLst/>
          </a:prstGeom>
        </p:spPr>
      </p:pic>
    </p:spTree>
    <p:extLst>
      <p:ext uri="{BB962C8B-B14F-4D97-AF65-F5344CB8AC3E}">
        <p14:creationId xmlns:p14="http://schemas.microsoft.com/office/powerpoint/2010/main" val="678393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04BA8757-A008-8E0F-D20E-522BB9E00B27}"/>
              </a:ext>
            </a:extLst>
          </p:cNvPr>
          <p:cNvSpPr>
            <a:spLocks noGrp="1"/>
          </p:cNvSpPr>
          <p:nvPr>
            <p:ph type="title"/>
          </p:nvPr>
        </p:nvSpPr>
        <p:spPr/>
        <p:txBody>
          <a:bodyPr/>
          <a:lstStyle/>
          <a:p>
            <a:r>
              <a:rPr lang="en-AU" dirty="0"/>
              <a:t>Question 5</a:t>
            </a:r>
          </a:p>
        </p:txBody>
      </p:sp>
      <p:sp>
        <p:nvSpPr>
          <p:cNvPr id="11" name="Content Placeholder 10">
            <a:extLst>
              <a:ext uri="{FF2B5EF4-FFF2-40B4-BE49-F238E27FC236}">
                <a16:creationId xmlns:a16="http://schemas.microsoft.com/office/drawing/2014/main" id="{F752A0CD-FBA6-0396-A2F3-4F46314CD68C}"/>
              </a:ext>
            </a:extLst>
          </p:cNvPr>
          <p:cNvSpPr>
            <a:spLocks noGrp="1"/>
          </p:cNvSpPr>
          <p:nvPr>
            <p:ph idx="1"/>
          </p:nvPr>
        </p:nvSpPr>
        <p:spPr>
          <a:xfrm>
            <a:off x="609769" y="1599417"/>
            <a:ext cx="9593774" cy="4526078"/>
          </a:xfrm>
        </p:spPr>
        <p:txBody>
          <a:bodyPr>
            <a:normAutofit/>
          </a:bodyPr>
          <a:lstStyle/>
          <a:p>
            <a:pPr marL="0" indent="0">
              <a:buNone/>
            </a:pPr>
            <a:r>
              <a:rPr lang="en-AU" dirty="0"/>
              <a:t>Indigenous Australian rock art is made using colours from natural materials, including charcoal and ground up rocks. What is the name for the ground up rocks used in rock art?</a:t>
            </a:r>
          </a:p>
        </p:txBody>
      </p:sp>
      <p:sp>
        <p:nvSpPr>
          <p:cNvPr id="4" name="Stored Data 3">
            <a:extLst>
              <a:ext uri="{FF2B5EF4-FFF2-40B4-BE49-F238E27FC236}">
                <a16:creationId xmlns:a16="http://schemas.microsoft.com/office/drawing/2014/main" id="{CA14E7DA-F00B-B64A-90A1-67DF5DC194F1}"/>
              </a:ext>
            </a:extLst>
          </p:cNvPr>
          <p:cNvSpPr/>
          <p:nvPr/>
        </p:nvSpPr>
        <p:spPr>
          <a:xfrm rot="1774833" flipH="1">
            <a:off x="7648723" y="158237"/>
            <a:ext cx="14607923" cy="12362513"/>
          </a:xfrm>
          <a:prstGeom prst="flowChartOnlineStorage">
            <a:avLst/>
          </a:prstGeom>
          <a:solidFill>
            <a:srgbClr val="B8D6C6"/>
          </a:solidFill>
          <a:ln>
            <a:solidFill>
              <a:srgbClr val="B8D6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algn="ctr"/>
            <a:endParaRPr lang="en-US" sz="2016"/>
          </a:p>
        </p:txBody>
      </p:sp>
      <p:pic>
        <p:nvPicPr>
          <p:cNvPr id="5" name="Picture 4">
            <a:extLst>
              <a:ext uri="{FF2B5EF4-FFF2-40B4-BE49-F238E27FC236}">
                <a16:creationId xmlns:a16="http://schemas.microsoft.com/office/drawing/2014/main" id="{8BE063B1-CAF2-B144-8737-5FE0416B00DA}"/>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549017" y="2209885"/>
            <a:ext cx="2642983" cy="4426996"/>
          </a:xfrm>
          <a:prstGeom prst="rect">
            <a:avLst/>
          </a:prstGeom>
        </p:spPr>
      </p:pic>
    </p:spTree>
    <p:extLst>
      <p:ext uri="{BB962C8B-B14F-4D97-AF65-F5344CB8AC3E}">
        <p14:creationId xmlns:p14="http://schemas.microsoft.com/office/powerpoint/2010/main" val="3086708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6E1A7CF-0507-5D6F-8112-DD37CEE83568}"/>
              </a:ext>
            </a:extLst>
          </p:cNvPr>
          <p:cNvSpPr>
            <a:spLocks noGrp="1"/>
          </p:cNvSpPr>
          <p:nvPr>
            <p:ph type="title"/>
          </p:nvPr>
        </p:nvSpPr>
        <p:spPr/>
        <p:txBody>
          <a:bodyPr/>
          <a:lstStyle/>
          <a:p>
            <a:r>
              <a:rPr lang="en-AU" dirty="0"/>
              <a:t>Question 6</a:t>
            </a:r>
          </a:p>
        </p:txBody>
      </p:sp>
      <p:sp>
        <p:nvSpPr>
          <p:cNvPr id="6" name="Content Placeholder 5">
            <a:extLst>
              <a:ext uri="{FF2B5EF4-FFF2-40B4-BE49-F238E27FC236}">
                <a16:creationId xmlns:a16="http://schemas.microsoft.com/office/drawing/2014/main" id="{C2AD885C-6000-6658-F15C-2805C789FECE}"/>
              </a:ext>
            </a:extLst>
          </p:cNvPr>
          <p:cNvSpPr>
            <a:spLocks noGrp="1"/>
          </p:cNvSpPr>
          <p:nvPr>
            <p:ph idx="1"/>
          </p:nvPr>
        </p:nvSpPr>
        <p:spPr/>
        <p:txBody>
          <a:bodyPr/>
          <a:lstStyle/>
          <a:p>
            <a:pPr marL="0" indent="0">
              <a:buNone/>
            </a:pPr>
            <a:r>
              <a:rPr lang="en-AU" dirty="0"/>
              <a:t>What do whales feed their babies?</a:t>
            </a:r>
          </a:p>
        </p:txBody>
      </p:sp>
      <p:sp>
        <p:nvSpPr>
          <p:cNvPr id="4" name="Stored Data 3">
            <a:extLst>
              <a:ext uri="{FF2B5EF4-FFF2-40B4-BE49-F238E27FC236}">
                <a16:creationId xmlns:a16="http://schemas.microsoft.com/office/drawing/2014/main" id="{CA14E7DA-F00B-B64A-90A1-67DF5DC194F1}"/>
              </a:ext>
            </a:extLst>
          </p:cNvPr>
          <p:cNvSpPr/>
          <p:nvPr/>
        </p:nvSpPr>
        <p:spPr>
          <a:xfrm rot="1774833" flipH="1">
            <a:off x="7631239" y="158238"/>
            <a:ext cx="14607923" cy="12362513"/>
          </a:xfrm>
          <a:prstGeom prst="flowChartOnlineStorag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algn="ctr"/>
            <a:endParaRPr lang="en-US" sz="2016"/>
          </a:p>
        </p:txBody>
      </p:sp>
      <p:pic>
        <p:nvPicPr>
          <p:cNvPr id="5" name="Picture 4">
            <a:extLst>
              <a:ext uri="{FF2B5EF4-FFF2-40B4-BE49-F238E27FC236}">
                <a16:creationId xmlns:a16="http://schemas.microsoft.com/office/drawing/2014/main" id="{8BE063B1-CAF2-B144-8737-5FE0416B00DA}"/>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549016" y="2209884"/>
            <a:ext cx="2642984" cy="4426998"/>
          </a:xfrm>
          <a:prstGeom prst="rect">
            <a:avLst/>
          </a:prstGeom>
        </p:spPr>
      </p:pic>
    </p:spTree>
    <p:extLst>
      <p:ext uri="{BB962C8B-B14F-4D97-AF65-F5344CB8AC3E}">
        <p14:creationId xmlns:p14="http://schemas.microsoft.com/office/powerpoint/2010/main" val="4185448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ored Data 3">
            <a:extLst>
              <a:ext uri="{FF2B5EF4-FFF2-40B4-BE49-F238E27FC236}">
                <a16:creationId xmlns:a16="http://schemas.microsoft.com/office/drawing/2014/main" id="{CA14E7DA-F00B-B64A-90A1-67DF5DC194F1}"/>
              </a:ext>
            </a:extLst>
          </p:cNvPr>
          <p:cNvSpPr/>
          <p:nvPr/>
        </p:nvSpPr>
        <p:spPr>
          <a:xfrm rot="1774833" flipH="1">
            <a:off x="7619693" y="158238"/>
            <a:ext cx="14607923" cy="12362513"/>
          </a:xfrm>
          <a:prstGeom prst="flowChartOnlineStorage">
            <a:avLst/>
          </a:prstGeom>
          <a:solidFill>
            <a:srgbClr val="18655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67618" rtl="0" eaLnBrk="1" latinLnBrk="0" hangingPunct="1">
              <a:defRPr sz="1905" kern="1200">
                <a:solidFill>
                  <a:schemeClr val="tx1"/>
                </a:solidFill>
                <a:latin typeface="+mn-lt"/>
                <a:ea typeface="+mn-ea"/>
                <a:cs typeface="+mn-cs"/>
              </a:defRPr>
            </a:lvl1pPr>
            <a:lvl2pPr marL="483809" algn="l" defTabSz="967618" rtl="0" eaLnBrk="1" latinLnBrk="0" hangingPunct="1">
              <a:defRPr sz="1905" kern="1200">
                <a:solidFill>
                  <a:schemeClr val="tx1"/>
                </a:solidFill>
                <a:latin typeface="+mn-lt"/>
                <a:ea typeface="+mn-ea"/>
                <a:cs typeface="+mn-cs"/>
              </a:defRPr>
            </a:lvl2pPr>
            <a:lvl3pPr marL="967618" algn="l" defTabSz="967618" rtl="0" eaLnBrk="1" latinLnBrk="0" hangingPunct="1">
              <a:defRPr sz="1905" kern="1200">
                <a:solidFill>
                  <a:schemeClr val="tx1"/>
                </a:solidFill>
                <a:latin typeface="+mn-lt"/>
                <a:ea typeface="+mn-ea"/>
                <a:cs typeface="+mn-cs"/>
              </a:defRPr>
            </a:lvl3pPr>
            <a:lvl4pPr marL="1451427" algn="l" defTabSz="967618" rtl="0" eaLnBrk="1" latinLnBrk="0" hangingPunct="1">
              <a:defRPr sz="1905" kern="1200">
                <a:solidFill>
                  <a:schemeClr val="tx1"/>
                </a:solidFill>
                <a:latin typeface="+mn-lt"/>
                <a:ea typeface="+mn-ea"/>
                <a:cs typeface="+mn-cs"/>
              </a:defRPr>
            </a:lvl4pPr>
            <a:lvl5pPr marL="1935236" algn="l" defTabSz="967618" rtl="0" eaLnBrk="1" latinLnBrk="0" hangingPunct="1">
              <a:defRPr sz="1905" kern="1200">
                <a:solidFill>
                  <a:schemeClr val="tx1"/>
                </a:solidFill>
                <a:latin typeface="+mn-lt"/>
                <a:ea typeface="+mn-ea"/>
                <a:cs typeface="+mn-cs"/>
              </a:defRPr>
            </a:lvl5pPr>
            <a:lvl6pPr marL="2419045" algn="l" defTabSz="967618" rtl="0" eaLnBrk="1" latinLnBrk="0" hangingPunct="1">
              <a:defRPr sz="1905" kern="1200">
                <a:solidFill>
                  <a:schemeClr val="tx1"/>
                </a:solidFill>
                <a:latin typeface="+mn-lt"/>
                <a:ea typeface="+mn-ea"/>
                <a:cs typeface="+mn-cs"/>
              </a:defRPr>
            </a:lvl6pPr>
            <a:lvl7pPr marL="2902854" algn="l" defTabSz="967618" rtl="0" eaLnBrk="1" latinLnBrk="0" hangingPunct="1">
              <a:defRPr sz="1905" kern="1200">
                <a:solidFill>
                  <a:schemeClr val="tx1"/>
                </a:solidFill>
                <a:latin typeface="+mn-lt"/>
                <a:ea typeface="+mn-ea"/>
                <a:cs typeface="+mn-cs"/>
              </a:defRPr>
            </a:lvl7pPr>
            <a:lvl8pPr marL="3386663" algn="l" defTabSz="967618" rtl="0" eaLnBrk="1" latinLnBrk="0" hangingPunct="1">
              <a:defRPr sz="1905" kern="1200">
                <a:solidFill>
                  <a:schemeClr val="tx1"/>
                </a:solidFill>
                <a:latin typeface="+mn-lt"/>
                <a:ea typeface="+mn-ea"/>
                <a:cs typeface="+mn-cs"/>
              </a:defRPr>
            </a:lvl8pPr>
            <a:lvl9pPr marL="3870472" algn="l" defTabSz="967618" rtl="0" eaLnBrk="1" latinLnBrk="0" hangingPunct="1">
              <a:defRPr sz="1905" kern="1200">
                <a:solidFill>
                  <a:schemeClr val="tx1"/>
                </a:solidFill>
                <a:latin typeface="+mn-lt"/>
                <a:ea typeface="+mn-ea"/>
                <a:cs typeface="+mn-cs"/>
              </a:defRPr>
            </a:lvl9pPr>
          </a:lstStyle>
          <a:p>
            <a:pPr algn="ctr"/>
            <a:endParaRPr lang="en-US" sz="2016"/>
          </a:p>
        </p:txBody>
      </p:sp>
      <p:pic>
        <p:nvPicPr>
          <p:cNvPr id="5" name="Picture 4">
            <a:extLst>
              <a:ext uri="{FF2B5EF4-FFF2-40B4-BE49-F238E27FC236}">
                <a16:creationId xmlns:a16="http://schemas.microsoft.com/office/drawing/2014/main" id="{8BE063B1-CAF2-B144-8737-5FE0416B00DA}"/>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549016" y="2430765"/>
            <a:ext cx="2642984" cy="4426999"/>
          </a:xfrm>
          <a:prstGeom prst="rect">
            <a:avLst/>
          </a:prstGeom>
        </p:spPr>
      </p:pic>
      <p:sp>
        <p:nvSpPr>
          <p:cNvPr id="3" name="Title 2">
            <a:extLst>
              <a:ext uri="{FF2B5EF4-FFF2-40B4-BE49-F238E27FC236}">
                <a16:creationId xmlns:a16="http://schemas.microsoft.com/office/drawing/2014/main" id="{9D59B185-C1B2-A4C7-C21A-917E28AD9D44}"/>
              </a:ext>
            </a:extLst>
          </p:cNvPr>
          <p:cNvSpPr>
            <a:spLocks noGrp="1"/>
          </p:cNvSpPr>
          <p:nvPr>
            <p:ph type="title"/>
          </p:nvPr>
        </p:nvSpPr>
        <p:spPr/>
        <p:txBody>
          <a:bodyPr/>
          <a:lstStyle/>
          <a:p>
            <a:r>
              <a:rPr lang="en-AU" dirty="0"/>
              <a:t>Question 7</a:t>
            </a:r>
          </a:p>
        </p:txBody>
      </p:sp>
      <p:sp>
        <p:nvSpPr>
          <p:cNvPr id="6" name="Content Placeholder 5">
            <a:extLst>
              <a:ext uri="{FF2B5EF4-FFF2-40B4-BE49-F238E27FC236}">
                <a16:creationId xmlns:a16="http://schemas.microsoft.com/office/drawing/2014/main" id="{74558E0D-16E3-3F7C-B8ED-36B713FD7586}"/>
              </a:ext>
            </a:extLst>
          </p:cNvPr>
          <p:cNvSpPr>
            <a:spLocks noGrp="1"/>
          </p:cNvSpPr>
          <p:nvPr>
            <p:ph idx="1"/>
          </p:nvPr>
        </p:nvSpPr>
        <p:spPr/>
        <p:txBody>
          <a:bodyPr/>
          <a:lstStyle/>
          <a:p>
            <a:pPr marL="0" indent="0">
              <a:buNone/>
            </a:pPr>
            <a:r>
              <a:rPr lang="en-AU" dirty="0"/>
              <a:t>Which planet in the Solar System is closest in distance to Earth?</a:t>
            </a:r>
          </a:p>
          <a:p>
            <a:pPr marL="514350" indent="-514350">
              <a:lnSpc>
                <a:spcPct val="107000"/>
              </a:lnSpc>
              <a:spcAft>
                <a:spcPts val="800"/>
              </a:spcAft>
              <a:buFont typeface="+mj-lt"/>
              <a:buAutoNum type="alphaUcPeriod"/>
            </a:pPr>
            <a:r>
              <a:rPr lang="en-AU" dirty="0"/>
              <a:t>Mercury</a:t>
            </a:r>
          </a:p>
          <a:p>
            <a:pPr marL="514350" indent="-514350">
              <a:lnSpc>
                <a:spcPct val="107000"/>
              </a:lnSpc>
              <a:spcAft>
                <a:spcPts val="800"/>
              </a:spcAft>
              <a:buFont typeface="+mj-lt"/>
              <a:buAutoNum type="alphaUcPeriod"/>
            </a:pPr>
            <a:r>
              <a:rPr lang="en-AU" dirty="0"/>
              <a:t>Venus</a:t>
            </a:r>
          </a:p>
          <a:p>
            <a:pPr marL="514350" indent="-514350">
              <a:lnSpc>
                <a:spcPct val="107000"/>
              </a:lnSpc>
              <a:spcAft>
                <a:spcPts val="800"/>
              </a:spcAft>
              <a:buFont typeface="+mj-lt"/>
              <a:buAutoNum type="alphaUcPeriod"/>
            </a:pPr>
            <a:r>
              <a:rPr lang="en-AU" dirty="0"/>
              <a:t>Mars</a:t>
            </a:r>
          </a:p>
          <a:p>
            <a:pPr marL="514350" indent="-514350">
              <a:lnSpc>
                <a:spcPct val="107000"/>
              </a:lnSpc>
              <a:spcAft>
                <a:spcPts val="800"/>
              </a:spcAft>
              <a:buFont typeface="+mj-lt"/>
              <a:buAutoNum type="alphaUcPeriod"/>
            </a:pPr>
            <a:r>
              <a:rPr lang="en-AU" dirty="0"/>
              <a:t>It depends on when you look</a:t>
            </a:r>
          </a:p>
          <a:p>
            <a:pPr marL="0" indent="0">
              <a:buNone/>
            </a:pPr>
            <a:endParaRPr lang="en-AU" dirty="0"/>
          </a:p>
        </p:txBody>
      </p:sp>
    </p:spTree>
    <p:extLst>
      <p:ext uri="{BB962C8B-B14F-4D97-AF65-F5344CB8AC3E}">
        <p14:creationId xmlns:p14="http://schemas.microsoft.com/office/powerpoint/2010/main" val="181646946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Metadata/LabelInfo.xml><?xml version="1.0" encoding="utf-8"?>
<clbl:labelList xmlns:clbl="http://schemas.microsoft.com/office/2020/mipLabelMetadata">
  <clbl:label id="{f788632b-1377-4314-aac5-af7281e8e760}" enabled="1" method="Privileged" siteId="{8f73f427-32e5-4a3b-8d42-b369b956a96b}" contentBits="3" removed="0"/>
</clbl:labelList>
</file>

<file path=docProps/app.xml><?xml version="1.0" encoding="utf-8"?>
<Properties xmlns="http://schemas.openxmlformats.org/officeDocument/2006/extended-properties" xmlns:vt="http://schemas.openxmlformats.org/officeDocument/2006/docPropsVTypes">
  <Template/>
  <TotalTime>371</TotalTime>
  <Words>1235</Words>
  <Application>Microsoft Office PowerPoint</Application>
  <PresentationFormat>Widescreen</PresentationFormat>
  <Paragraphs>185</Paragraphs>
  <Slides>34</Slides>
  <Notes>26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Aptos</vt:lpstr>
      <vt:lpstr>Arial</vt:lpstr>
      <vt:lpstr>Calibri</vt:lpstr>
      <vt:lpstr>Custom Design</vt:lpstr>
      <vt:lpstr>PowerPoint Presentation</vt:lpstr>
      <vt:lpstr>Easy / Years 3 -6 Questions</vt:lpstr>
      <vt:lpstr>Question 1</vt:lpstr>
      <vt:lpstr>Question 2</vt:lpstr>
      <vt:lpstr>Question 3</vt:lpstr>
      <vt:lpstr>Question 4</vt:lpstr>
      <vt:lpstr>Question 5</vt:lpstr>
      <vt:lpstr>Question 6</vt:lpstr>
      <vt:lpstr>Question 7</vt:lpstr>
      <vt:lpstr>Question 8</vt:lpstr>
      <vt:lpstr>Question 9</vt:lpstr>
      <vt:lpstr>Question 10</vt:lpstr>
      <vt:lpstr>Medium / Years 7 - 10 Questions</vt:lpstr>
      <vt:lpstr>Question 1</vt:lpstr>
      <vt:lpstr>Question 2</vt:lpstr>
      <vt:lpstr>Question 3</vt:lpstr>
      <vt:lpstr>Question 4</vt:lpstr>
      <vt:lpstr>Question 5</vt:lpstr>
      <vt:lpstr>Question 6</vt:lpstr>
      <vt:lpstr>Question 7</vt:lpstr>
      <vt:lpstr>Question 8</vt:lpstr>
      <vt:lpstr>Question 9</vt:lpstr>
      <vt:lpstr>Question 10</vt:lpstr>
      <vt:lpstr>Hard / Years 11 - 12 Questions</vt:lpstr>
      <vt:lpstr>Question 1</vt:lpstr>
      <vt:lpstr>Question 2</vt:lpstr>
      <vt:lpstr>Question 3</vt:lpstr>
      <vt:lpstr>Question 4</vt:lpstr>
      <vt:lpstr>Question 5</vt:lpstr>
      <vt:lpstr>Question 6</vt:lpstr>
      <vt:lpstr>Question 7</vt:lpstr>
      <vt:lpstr>Question 8</vt:lpstr>
      <vt:lpstr>Question 9</vt:lpstr>
      <vt:lpstr>Question 10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Cheung, Leonard</dc:creator>
  <cp:lastModifiedBy>Cheung, Leonard</cp:lastModifiedBy>
  <cp:revision>1</cp:revision>
  <dcterms:created xsi:type="dcterms:W3CDTF">2025-06-16T05:37:04Z</dcterms:created>
  <dcterms:modified xsi:type="dcterms:W3CDTF">2025-08-12T03:16:10Z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FooterLocations">
    <vt:lpwstr>Custom Design:10</vt:lpwstr>
  </property>
  <property fmtid="{D5CDD505-2E9C-101B-9397-08002B2CF9AE}" pid="3" name="ClassificationContentMarkingFooterText">
    <vt:lpwstr>OFFICIAL</vt:lpwstr>
  </property>
  <property fmtid="{D5CDD505-2E9C-101B-9397-08002B2CF9AE}" pid="4" name="ClassificationContentMarkingHeaderLocations">
    <vt:lpwstr>Custom Design:9</vt:lpwstr>
  </property>
  <property fmtid="{D5CDD505-2E9C-101B-9397-08002B2CF9AE}" pid="5" name="ClassificationContentMarkingHeaderText">
    <vt:lpwstr>OFFICIAL</vt:lpwstr>
  </property>
</Properties>
</file>